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46" r:id="rId2"/>
    <p:sldId id="492" r:id="rId3"/>
    <p:sldId id="465" r:id="rId4"/>
    <p:sldId id="266" r:id="rId5"/>
    <p:sldId id="265" r:id="rId6"/>
    <p:sldId id="496" r:id="rId7"/>
    <p:sldId id="497" r:id="rId8"/>
    <p:sldId id="462" r:id="rId9"/>
    <p:sldId id="275" r:id="rId10"/>
    <p:sldId id="276" r:id="rId11"/>
    <p:sldId id="498" r:id="rId12"/>
    <p:sldId id="503" r:id="rId13"/>
    <p:sldId id="4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7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F9EEF-DBC6-4D0A-9A49-5097AB8CA25F}"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007C7-2EEA-4EF2-AFA1-8AAA37C971F7}" type="slidenum">
              <a:rPr lang="en-US" smtClean="0"/>
              <a:t>‹#›</a:t>
            </a:fld>
            <a:endParaRPr lang="en-US"/>
          </a:p>
        </p:txBody>
      </p:sp>
    </p:spTree>
    <p:extLst>
      <p:ext uri="{BB962C8B-B14F-4D97-AF65-F5344CB8AC3E}">
        <p14:creationId xmlns:p14="http://schemas.microsoft.com/office/powerpoint/2010/main" val="350086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840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B840-62FB-DE7B-34C2-7B4CCB3A352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5DB6-66EA-D0A7-2708-75203573B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DE379-304D-BCE8-E0F9-7973988FF3B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5" name="Footer Placeholder 4">
            <a:extLst>
              <a:ext uri="{FF2B5EF4-FFF2-40B4-BE49-F238E27FC236}">
                <a16:creationId xmlns:a16="http://schemas.microsoft.com/office/drawing/2014/main" id="{FFEEDD2B-C357-420A-0E4D-E676F28C92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B1F4A-D77D-3814-AEA8-3F4880CA0DD1}"/>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44318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BEF8-12CE-8BB0-3F69-DB26D6FFD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FDAC-927E-595F-B316-11F43054651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135FE-1583-0195-5983-06EB9DE7D54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5" name="Footer Placeholder 4">
            <a:extLst>
              <a:ext uri="{FF2B5EF4-FFF2-40B4-BE49-F238E27FC236}">
                <a16:creationId xmlns:a16="http://schemas.microsoft.com/office/drawing/2014/main" id="{55A8E44D-498D-9F2A-AFBD-1368EE456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93E5FA-BED6-48C9-3005-36DF7C48B310}"/>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36644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0962-84EF-217F-6212-901C4B297E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A20E3-0CB5-4EAB-7B58-83CBCFBE77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894D-0A92-61CA-1242-85DA2B69FF34}"/>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5" name="Footer Placeholder 4">
            <a:extLst>
              <a:ext uri="{FF2B5EF4-FFF2-40B4-BE49-F238E27FC236}">
                <a16:creationId xmlns:a16="http://schemas.microsoft.com/office/drawing/2014/main" id="{85A1FC2E-C785-F020-38E4-06442053C8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2621CB-3DF5-6795-871A-0874C873F2DF}"/>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73925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6F-F5F1-D57D-5FAE-7D1FF19CFC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5B4F0-C8F1-79B3-AA22-265E5ECD880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9B42-4313-C220-957F-B126BB913862}"/>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5" name="Footer Placeholder 4">
            <a:extLst>
              <a:ext uri="{FF2B5EF4-FFF2-40B4-BE49-F238E27FC236}">
                <a16:creationId xmlns:a16="http://schemas.microsoft.com/office/drawing/2014/main" id="{B66FCCC6-3900-E0F1-2C61-FD9B4DDF70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CD1D6-D477-4865-B84E-885269E98F5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9994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426-786F-D60D-B02E-39B9AB693A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56D8A-EB84-013E-A7FD-57C0611CAC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F0C05-3395-F674-56C1-B659B20D2C2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5" name="Footer Placeholder 4">
            <a:extLst>
              <a:ext uri="{FF2B5EF4-FFF2-40B4-BE49-F238E27FC236}">
                <a16:creationId xmlns:a16="http://schemas.microsoft.com/office/drawing/2014/main" id="{C0DF550F-0F13-1F8A-3405-AC69A1EBF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8646B5-CC3C-C057-9350-18C4AFB02429}"/>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36821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54B8-E40B-1235-A04F-6199AC4E5F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36DD-67F3-81DF-EEB8-2D54870D29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1B507-6A86-34C1-4691-2F1B006A9A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2C82-D8BC-2F5A-7F2D-ED3C9594FDD3}"/>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6" name="Footer Placeholder 5">
            <a:extLst>
              <a:ext uri="{FF2B5EF4-FFF2-40B4-BE49-F238E27FC236}">
                <a16:creationId xmlns:a16="http://schemas.microsoft.com/office/drawing/2014/main" id="{040BC7BE-2AFE-52AE-76B7-08EB46B64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8B683-9419-D9B8-1943-88391864EF9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57817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6E48-628D-FFBA-132D-BEEAFA6DF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E4F5A-1EE3-8F75-8D4D-EA2E45FDD4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79FB-079B-A8A2-50F4-25EC87F340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22127-6E6C-D5A2-0965-FFFE70852B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2179D-919F-E673-93C1-7A26311727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10A1-76CD-8AE7-095C-8652773EA717}"/>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8" name="Footer Placeholder 7">
            <a:extLst>
              <a:ext uri="{FF2B5EF4-FFF2-40B4-BE49-F238E27FC236}">
                <a16:creationId xmlns:a16="http://schemas.microsoft.com/office/drawing/2014/main" id="{27976AC8-9FAC-8E85-8A38-06A8F8BCB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9D7E24-C537-95DC-3B40-BC7DF451E4B2}"/>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01249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5E7-A21E-9E25-E3E6-23A29FED24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5909A7-7F69-5285-F42A-E6A1DB66134D}"/>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4" name="Footer Placeholder 3">
            <a:extLst>
              <a:ext uri="{FF2B5EF4-FFF2-40B4-BE49-F238E27FC236}">
                <a16:creationId xmlns:a16="http://schemas.microsoft.com/office/drawing/2014/main" id="{8B96DE5A-42FD-85AC-F943-ECCCC9E5AB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4D9CE6-3122-0692-4F11-4844152FBCD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8951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D8CCF-7D22-BC4A-C3CB-419AFE09B226}"/>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3" name="Footer Placeholder 2">
            <a:extLst>
              <a:ext uri="{FF2B5EF4-FFF2-40B4-BE49-F238E27FC236}">
                <a16:creationId xmlns:a16="http://schemas.microsoft.com/office/drawing/2014/main" id="{A03337F1-6330-C453-7479-6E5401603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9CF6E5-F763-9D46-1807-6D1B5143BC1B}"/>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24045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001-5D57-38E4-5B6B-9226C777F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C97ABB-10D0-F5D7-EDFF-9EFD09967F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E338E-1197-EF4B-F038-35B42D0C61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3CFFF-B7EF-39CD-C0CF-8477776A514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6" name="Footer Placeholder 5">
            <a:extLst>
              <a:ext uri="{FF2B5EF4-FFF2-40B4-BE49-F238E27FC236}">
                <a16:creationId xmlns:a16="http://schemas.microsoft.com/office/drawing/2014/main" id="{523471BD-5EC0-E296-3AAA-A43AC69C8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41E97C-C2DF-0333-83A4-FB51EEDD24F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57460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4BC-F9F2-1B42-AB5F-164C5DABC6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0AB65-E400-58FC-D0D4-FFF113E60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E2F52-4B26-E23C-B906-A57D7FC970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57FDF-B1F1-B8A6-B1F8-EE19B283BC0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3/5/2026</a:t>
            </a:fld>
            <a:endParaRPr lang="en-US"/>
          </a:p>
        </p:txBody>
      </p:sp>
      <p:sp>
        <p:nvSpPr>
          <p:cNvPr id="6" name="Footer Placeholder 5">
            <a:extLst>
              <a:ext uri="{FF2B5EF4-FFF2-40B4-BE49-F238E27FC236}">
                <a16:creationId xmlns:a16="http://schemas.microsoft.com/office/drawing/2014/main" id="{8FEAAACD-1A31-7CA9-C52B-5C23B06C3E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5AB481-DD34-1742-1948-BD054AAB015A}"/>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21777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AD80FF49-BD8D-1626-23C4-5D0BC26861E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19521" y="152203"/>
            <a:ext cx="1233537" cy="1233537"/>
          </a:xfrm>
          <a:prstGeom prst="rect">
            <a:avLst/>
          </a:prstGeom>
        </p:spPr>
      </p:pic>
    </p:spTree>
    <p:extLst>
      <p:ext uri="{BB962C8B-B14F-4D97-AF65-F5344CB8AC3E}">
        <p14:creationId xmlns:p14="http://schemas.microsoft.com/office/powerpoint/2010/main" val="1063515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0DB73A5-7365-0154-58C6-38FCFC0D636C}"/>
              </a:ext>
            </a:extLst>
          </p:cNvPr>
          <p:cNvPicPr>
            <a:picLocks noChangeAspect="1"/>
          </p:cNvPicPr>
          <p:nvPr/>
        </p:nvPicPr>
        <p:blipFill>
          <a:blip r:embed="rId3"/>
          <a:stretch>
            <a:fillRect/>
          </a:stretch>
        </p:blipFill>
        <p:spPr>
          <a:xfrm>
            <a:off x="1072731" y="0"/>
            <a:ext cx="10577477" cy="3548180"/>
          </a:xfrm>
          <a:prstGeom prst="rect">
            <a:avLst/>
          </a:prstGeom>
        </p:spPr>
      </p:pic>
    </p:spTree>
    <p:extLst>
      <p:ext uri="{BB962C8B-B14F-4D97-AF65-F5344CB8AC3E}">
        <p14:creationId xmlns:p14="http://schemas.microsoft.com/office/powerpoint/2010/main" val="826314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artoon of a child holding a book&#10;&#10;Description automatically generated">
            <a:extLst>
              <a:ext uri="{FF2B5EF4-FFF2-40B4-BE49-F238E27FC236}">
                <a16:creationId xmlns:a16="http://schemas.microsoft.com/office/drawing/2014/main" id="{6040EE8C-370E-2FC1-F7C5-4265043F4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68" y="2189205"/>
            <a:ext cx="3415890" cy="4317104"/>
          </a:xfrm>
          <a:prstGeom prst="rect">
            <a:avLst/>
          </a:prstGeom>
        </p:spPr>
      </p:pic>
      <p:sp>
        <p:nvSpPr>
          <p:cNvPr id="8" name="Rectangle: Rounded Corners 7">
            <a:extLst>
              <a:ext uri="{FF2B5EF4-FFF2-40B4-BE49-F238E27FC236}">
                <a16:creationId xmlns:a16="http://schemas.microsoft.com/office/drawing/2014/main" id="{D03ABC89-D7E5-4775-B89F-037EE2313D6C}"/>
              </a:ext>
            </a:extLst>
          </p:cNvPr>
          <p:cNvSpPr/>
          <p:nvPr/>
        </p:nvSpPr>
        <p:spPr>
          <a:xfrm>
            <a:off x="3775808" y="790574"/>
            <a:ext cx="7332374" cy="2717633"/>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tán thành việc làm của bạn nào? Không tán thành việc làm của bạn nào? Vì sao?</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4301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0323041-5A78-9B44-6D11-614625F904B6}"/>
              </a:ext>
            </a:extLst>
          </p:cNvPr>
          <p:cNvPicPr>
            <a:picLocks noChangeAspect="1"/>
          </p:cNvPicPr>
          <p:nvPr/>
        </p:nvPicPr>
        <p:blipFill>
          <a:blip r:embed="rId3"/>
          <a:stretch>
            <a:fillRect/>
          </a:stretch>
        </p:blipFill>
        <p:spPr>
          <a:xfrm>
            <a:off x="619124" y="2247900"/>
            <a:ext cx="4695145" cy="1962150"/>
          </a:xfrm>
          <a:prstGeom prst="rect">
            <a:avLst/>
          </a:prstGeom>
        </p:spPr>
      </p:pic>
      <p:pic>
        <p:nvPicPr>
          <p:cNvPr id="8" name="Picture 7">
            <a:extLst>
              <a:ext uri="{FF2B5EF4-FFF2-40B4-BE49-F238E27FC236}">
                <a16:creationId xmlns:a16="http://schemas.microsoft.com/office/drawing/2014/main" id="{467DC968-6EA4-BDE7-A73F-842CCFB53AD2}"/>
              </a:ext>
            </a:extLst>
          </p:cNvPr>
          <p:cNvPicPr>
            <a:picLocks noChangeAspect="1"/>
          </p:cNvPicPr>
          <p:nvPr/>
        </p:nvPicPr>
        <p:blipFill>
          <a:blip r:embed="rId4"/>
          <a:stretch>
            <a:fillRect/>
          </a:stretch>
        </p:blipFill>
        <p:spPr>
          <a:xfrm>
            <a:off x="2555421" y="341042"/>
            <a:ext cx="7010400" cy="943704"/>
          </a:xfrm>
          <a:prstGeom prst="rect">
            <a:avLst/>
          </a:prstGeom>
        </p:spPr>
      </p:pic>
      <p:pic>
        <p:nvPicPr>
          <p:cNvPr id="11" name="Picture 10" descr="A green tick mark on a black background&#10;&#10;Description automatically generated">
            <a:extLst>
              <a:ext uri="{FF2B5EF4-FFF2-40B4-BE49-F238E27FC236}">
                <a16:creationId xmlns:a16="http://schemas.microsoft.com/office/drawing/2014/main" id="{899970E2-FC1F-7DFD-70D3-DB2939AACFA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94012" y="1704975"/>
            <a:ext cx="1293730" cy="1095375"/>
          </a:xfrm>
          <a:prstGeom prst="rect">
            <a:avLst/>
          </a:prstGeom>
        </p:spPr>
      </p:pic>
      <p:sp>
        <p:nvSpPr>
          <p:cNvPr id="12" name="TextBox 11">
            <a:extLst>
              <a:ext uri="{FF2B5EF4-FFF2-40B4-BE49-F238E27FC236}">
                <a16:creationId xmlns:a16="http://schemas.microsoft.com/office/drawing/2014/main" id="{0AF44495-9BF0-BE5C-23FD-A960E815CB4E}"/>
              </a:ext>
            </a:extLst>
          </p:cNvPr>
          <p:cNvSpPr txBox="1"/>
          <p:nvPr/>
        </p:nvSpPr>
        <p:spPr>
          <a:xfrm>
            <a:off x="5981699" y="2330365"/>
            <a:ext cx="5271755" cy="1754326"/>
          </a:xfrm>
          <a:custGeom>
            <a:avLst/>
            <a:gdLst>
              <a:gd name="connsiteX0" fmla="*/ 0 w 6443330"/>
              <a:gd name="connsiteY0" fmla="*/ 0 h 4524315"/>
              <a:gd name="connsiteX1" fmla="*/ 6443330 w 6443330"/>
              <a:gd name="connsiteY1" fmla="*/ 0 h 4524315"/>
              <a:gd name="connsiteX2" fmla="*/ 6443330 w 6443330"/>
              <a:gd name="connsiteY2" fmla="*/ 4524315 h 4524315"/>
              <a:gd name="connsiteX3" fmla="*/ 0 w 6443330"/>
              <a:gd name="connsiteY3" fmla="*/ 4524315 h 4524315"/>
              <a:gd name="connsiteX4" fmla="*/ 0 w 6443330"/>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330" h="4524315" fill="none" extrusionOk="0">
                <a:moveTo>
                  <a:pt x="0" y="0"/>
                </a:moveTo>
                <a:cubicBezTo>
                  <a:pt x="1288534" y="5222"/>
                  <a:pt x="3985463" y="24918"/>
                  <a:pt x="6443330" y="0"/>
                </a:cubicBezTo>
                <a:cubicBezTo>
                  <a:pt x="6282085" y="998803"/>
                  <a:pt x="6399570" y="2959617"/>
                  <a:pt x="6443330" y="4524315"/>
                </a:cubicBezTo>
                <a:cubicBezTo>
                  <a:pt x="5717756" y="4359554"/>
                  <a:pt x="1061468" y="4642465"/>
                  <a:pt x="0" y="4524315"/>
                </a:cubicBezTo>
                <a:cubicBezTo>
                  <a:pt x="-55725" y="2523541"/>
                  <a:pt x="17072" y="572160"/>
                  <a:pt x="0" y="0"/>
                </a:cubicBezTo>
                <a:close/>
              </a:path>
              <a:path w="6443330" h="4524315" stroke="0" extrusionOk="0">
                <a:moveTo>
                  <a:pt x="0" y="0"/>
                </a:moveTo>
                <a:cubicBezTo>
                  <a:pt x="3089421" y="11849"/>
                  <a:pt x="4906782" y="-161459"/>
                  <a:pt x="6443330" y="0"/>
                </a:cubicBezTo>
                <a:cubicBezTo>
                  <a:pt x="6446460" y="1438314"/>
                  <a:pt x="6342154" y="3436851"/>
                  <a:pt x="6443330" y="4524315"/>
                </a:cubicBezTo>
                <a:cubicBezTo>
                  <a:pt x="3965724" y="4378455"/>
                  <a:pt x="1366879" y="4445991"/>
                  <a:pt x="0" y="4524315"/>
                </a:cubicBezTo>
                <a:cubicBezTo>
                  <a:pt x="74291" y="3833545"/>
                  <a:pt x="168006" y="1851361"/>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5271755"/>
                      <a:gd name="connsiteY0" fmla="*/ 0 h 1754326"/>
                      <a:gd name="connsiteX1" fmla="*/ 5271755 w 5271755"/>
                      <a:gd name="connsiteY1" fmla="*/ 0 h 1754326"/>
                      <a:gd name="connsiteX2" fmla="*/ 5271755 w 5271755"/>
                      <a:gd name="connsiteY2" fmla="*/ 1754326 h 1754326"/>
                      <a:gd name="connsiteX3" fmla="*/ 0 w 5271755"/>
                      <a:gd name="connsiteY3" fmla="*/ 1754326 h 1754326"/>
                      <a:gd name="connsiteX4" fmla="*/ 0 w 5271755"/>
                      <a:gd name="connsiteY4" fmla="*/ 0 h 1754326"/>
                      <a:gd name="connsiteX0" fmla="*/ 0 w 5271755"/>
                      <a:gd name="connsiteY0" fmla="*/ 0 h 1754326"/>
                      <a:gd name="connsiteX1" fmla="*/ 5271755 w 5271755"/>
                      <a:gd name="connsiteY1" fmla="*/ 0 h 1754326"/>
                      <a:gd name="connsiteX2" fmla="*/ 5271755 w 5271755"/>
                      <a:gd name="connsiteY2" fmla="*/ 1754326 h 1754326"/>
                      <a:gd name="connsiteX3" fmla="*/ 0 w 5271755"/>
                      <a:gd name="connsiteY3" fmla="*/ 1754326 h 1754326"/>
                      <a:gd name="connsiteX4" fmla="*/ 0 w 5271755"/>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1755" h="1754326" fill="none" extrusionOk="0">
                        <a:moveTo>
                          <a:pt x="0" y="0"/>
                        </a:moveTo>
                        <a:cubicBezTo>
                          <a:pt x="2362092" y="5222"/>
                          <a:pt x="4138921" y="24918"/>
                          <a:pt x="5271755" y="0"/>
                        </a:cubicBezTo>
                        <a:cubicBezTo>
                          <a:pt x="5100208" y="283361"/>
                          <a:pt x="5216003" y="1105870"/>
                          <a:pt x="5271755" y="1754326"/>
                        </a:cubicBezTo>
                        <a:cubicBezTo>
                          <a:pt x="4656154" y="1704072"/>
                          <a:pt x="929093" y="1808942"/>
                          <a:pt x="0" y="1754326"/>
                        </a:cubicBezTo>
                        <a:cubicBezTo>
                          <a:pt x="-12465" y="952261"/>
                          <a:pt x="14521" y="246407"/>
                          <a:pt x="0" y="0"/>
                        </a:cubicBezTo>
                        <a:close/>
                      </a:path>
                      <a:path w="5271755" h="1754326" stroke="0" extrusionOk="0">
                        <a:moveTo>
                          <a:pt x="0" y="0"/>
                        </a:moveTo>
                        <a:cubicBezTo>
                          <a:pt x="2769496" y="1027"/>
                          <a:pt x="4166989" y="-104029"/>
                          <a:pt x="5271755" y="0"/>
                        </a:cubicBezTo>
                        <a:cubicBezTo>
                          <a:pt x="5218771" y="506711"/>
                          <a:pt x="5265829" y="1310990"/>
                          <a:pt x="5271755" y="1754326"/>
                        </a:cubicBezTo>
                        <a:cubicBezTo>
                          <a:pt x="3302560" y="1747792"/>
                          <a:pt x="1094668" y="1567401"/>
                          <a:pt x="0" y="1754326"/>
                        </a:cubicBezTo>
                        <a:cubicBezTo>
                          <a:pt x="-1574" y="1497448"/>
                          <a:pt x="236347" y="810990"/>
                          <a:pt x="0" y="0"/>
                        </a:cubicBezTo>
                        <a:close/>
                      </a:path>
                      <a:path w="5271755" h="1754326" fill="none" stroke="0" extrusionOk="0">
                        <a:moveTo>
                          <a:pt x="0" y="0"/>
                        </a:moveTo>
                        <a:cubicBezTo>
                          <a:pt x="2272355" y="11849"/>
                          <a:pt x="3186248" y="-161459"/>
                          <a:pt x="5271755" y="0"/>
                        </a:cubicBezTo>
                        <a:cubicBezTo>
                          <a:pt x="5209858" y="444055"/>
                          <a:pt x="5229294" y="1158321"/>
                          <a:pt x="5271755" y="1754326"/>
                        </a:cubicBezTo>
                        <a:cubicBezTo>
                          <a:pt x="4750202" y="1827945"/>
                          <a:pt x="937892" y="1891875"/>
                          <a:pt x="0" y="1754326"/>
                        </a:cubicBezTo>
                        <a:cubicBezTo>
                          <a:pt x="-49376" y="962684"/>
                          <a:pt x="18417" y="250038"/>
                          <a:pt x="0" y="0"/>
                        </a:cubicBezTo>
                        <a:close/>
                      </a:path>
                    </a:pathLst>
                  </a:custGeom>
                  <ask:type>
                    <ask:lineSketchCurved/>
                  </ask:type>
                </ask:lineSketchStyleProps>
              </a:ext>
            </a:extLst>
          </a:ln>
        </p:spPr>
        <p:txBody>
          <a:bodyPr wrap="square">
            <a:spAutoFit/>
          </a:bodyPr>
          <a:lstStyle/>
          <a:p>
            <a:pPr lvl="0" algn="just">
              <a:defRPr/>
            </a:pPr>
            <a:r>
              <a:rPr lang="vi-VN" sz="3600" dirty="0">
                <a:latin typeface="Calibri" panose="020F0502020204030204" pitchFamily="34" charset="0"/>
                <a:ea typeface="Cambria" panose="02040503050406030204" pitchFamily="18" charset="0"/>
                <a:cs typeface="Calibri" panose="020F0502020204030204" pitchFamily="34" charset="0"/>
              </a:rPr>
              <a:t>Việc làm này sẽ giúp Thảo có thể quản lý được chi tiêu, tiết kiệm được tiền.</a:t>
            </a:r>
          </a:p>
        </p:txBody>
      </p:sp>
    </p:spTree>
    <p:extLst>
      <p:ext uri="{BB962C8B-B14F-4D97-AF65-F5344CB8AC3E}">
        <p14:creationId xmlns:p14="http://schemas.microsoft.com/office/powerpoint/2010/main" val="467526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0B47968-BAFC-0FB6-90C0-977B29036DB0}"/>
              </a:ext>
            </a:extLst>
          </p:cNvPr>
          <p:cNvPicPr>
            <a:picLocks noChangeAspect="1"/>
          </p:cNvPicPr>
          <p:nvPr/>
        </p:nvPicPr>
        <p:blipFill>
          <a:blip r:embed="rId3"/>
          <a:stretch>
            <a:fillRect/>
          </a:stretch>
        </p:blipFill>
        <p:spPr>
          <a:xfrm>
            <a:off x="1479420" y="855937"/>
            <a:ext cx="8852159" cy="3907875"/>
          </a:xfrm>
          <a:prstGeom prst="rect">
            <a:avLst/>
          </a:prstGeom>
        </p:spPr>
      </p:pic>
    </p:spTree>
    <p:extLst>
      <p:ext uri="{BB962C8B-B14F-4D97-AF65-F5344CB8AC3E}">
        <p14:creationId xmlns:p14="http://schemas.microsoft.com/office/powerpoint/2010/main" val="788861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2" name="Tieng-yeah-tre-con-www_nhacchuongvui_com">
            <a:hlinkClick r:id="" action="ppaction://media"/>
            <a:extLst>
              <a:ext uri="{FF2B5EF4-FFF2-40B4-BE49-F238E27FC236}">
                <a16:creationId xmlns:a16="http://schemas.microsoft.com/office/drawing/2014/main" id="{8A0F9292-B053-8435-FF5A-56E930ACB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019597"/>
            <a:ext cx="609600" cy="609600"/>
          </a:xfrm>
          <a:prstGeom prst="rect">
            <a:avLst/>
          </a:prstGeom>
        </p:spPr>
      </p:pic>
      <p:grpSp>
        <p:nvGrpSpPr>
          <p:cNvPr id="25" name="Nhóm 24">
            <a:extLst>
              <a:ext uri="{FF2B5EF4-FFF2-40B4-BE49-F238E27FC236}">
                <a16:creationId xmlns:a16="http://schemas.microsoft.com/office/drawing/2014/main" id="{1D8C102A-D2D0-33CE-8BBC-21BCC18E62AC}"/>
              </a:ext>
            </a:extLst>
          </p:cNvPr>
          <p:cNvGrpSpPr/>
          <p:nvPr/>
        </p:nvGrpSpPr>
        <p:grpSpPr>
          <a:xfrm>
            <a:off x="-249287" y="1329345"/>
            <a:ext cx="12265686" cy="5048052"/>
            <a:chOff x="-462988" y="1419446"/>
            <a:chExt cx="12265686" cy="5048052"/>
          </a:xfrm>
        </p:grpSpPr>
        <p:grpSp>
          <p:nvGrpSpPr>
            <p:cNvPr id="20" name="Nhóm 19">
              <a:extLst>
                <a:ext uri="{FF2B5EF4-FFF2-40B4-BE49-F238E27FC236}">
                  <a16:creationId xmlns:a16="http://schemas.microsoft.com/office/drawing/2014/main" id="{82D3BC4D-48BE-D4F3-3D65-CE38BDC8FFA2}"/>
                </a:ext>
              </a:extLst>
            </p:cNvPr>
            <p:cNvGrpSpPr/>
            <p:nvPr/>
          </p:nvGrpSpPr>
          <p:grpSpPr>
            <a:xfrm>
              <a:off x="1272388" y="1419446"/>
              <a:ext cx="10530310" cy="2442555"/>
              <a:chOff x="1263514" y="-950636"/>
              <a:chExt cx="10530310" cy="2541893"/>
            </a:xfrm>
          </p:grpSpPr>
          <p:sp>
            <p:nvSpPr>
              <p:cNvPr id="11" name="Hình chữ nhật: Góc Tròn 10">
                <a:extLst>
                  <a:ext uri="{FF2B5EF4-FFF2-40B4-BE49-F238E27FC236}">
                    <a16:creationId xmlns:a16="http://schemas.microsoft.com/office/drawing/2014/main" id="{CDCE5A33-C5A7-E0CF-9F2A-8672E0AA9F2F}"/>
                  </a:ext>
                </a:extLst>
              </p:cNvPr>
              <p:cNvSpPr/>
              <p:nvPr/>
            </p:nvSpPr>
            <p:spPr>
              <a:xfrm>
                <a:off x="1263514" y="-950636"/>
                <a:ext cx="10530310" cy="2541893"/>
              </a:xfrm>
              <a:custGeom>
                <a:avLst/>
                <a:gdLst>
                  <a:gd name="connsiteX0" fmla="*/ 0 w 10530310"/>
                  <a:gd name="connsiteY0" fmla="*/ 593394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4 h 3560294"/>
                  <a:gd name="connsiteX18" fmla="*/ 10530310 w 10530310"/>
                  <a:gd name="connsiteY18" fmla="*/ 1234240 h 3560294"/>
                  <a:gd name="connsiteX19" fmla="*/ 10530310 w 10530310"/>
                  <a:gd name="connsiteY19" fmla="*/ 1851351 h 3560294"/>
                  <a:gd name="connsiteX20" fmla="*/ 10530310 w 10530310"/>
                  <a:gd name="connsiteY20" fmla="*/ 2397257 h 3560294"/>
                  <a:gd name="connsiteX21" fmla="*/ 10530310 w 10530310"/>
                  <a:gd name="connsiteY21" fmla="*/ 2966899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9 h 3560294"/>
                  <a:gd name="connsiteX38" fmla="*/ 0 w 10530310"/>
                  <a:gd name="connsiteY38" fmla="*/ 2420993 h 3560294"/>
                  <a:gd name="connsiteX39" fmla="*/ 0 w 10530310"/>
                  <a:gd name="connsiteY39" fmla="*/ 1827617 h 3560294"/>
                  <a:gd name="connsiteX40" fmla="*/ 0 w 10530310"/>
                  <a:gd name="connsiteY40" fmla="*/ 1186770 h 3560294"/>
                  <a:gd name="connsiteX41" fmla="*/ 0 w 10530310"/>
                  <a:gd name="connsiteY41" fmla="*/ 593394 h 3560294"/>
                  <a:gd name="connsiteX0" fmla="*/ 0 w 10530310"/>
                  <a:gd name="connsiteY0" fmla="*/ 593394 h 3560294"/>
                  <a:gd name="connsiteX1" fmla="*/ 570204 w 10530310"/>
                  <a:gd name="connsiteY1" fmla="*/ 0 h 3560294"/>
                  <a:gd name="connsiteX2" fmla="*/ 1053113 w 10530310"/>
                  <a:gd name="connsiteY2" fmla="*/ 0 h 3560294"/>
                  <a:gd name="connsiteX3" fmla="*/ 1536022 w 10530310"/>
                  <a:gd name="connsiteY3" fmla="*/ 0 h 3560294"/>
                  <a:gd name="connsiteX4" fmla="*/ 2300629 w 10530310"/>
                  <a:gd name="connsiteY4" fmla="*/ 0 h 3560294"/>
                  <a:gd name="connsiteX5" fmla="*/ 3159134 w 10530310"/>
                  <a:gd name="connsiteY5" fmla="*/ 0 h 3560294"/>
                  <a:gd name="connsiteX6" fmla="*/ 3829841 w 10530310"/>
                  <a:gd name="connsiteY6" fmla="*/ 0 h 3560294"/>
                  <a:gd name="connsiteX7" fmla="*/ 4406650 w 10530310"/>
                  <a:gd name="connsiteY7" fmla="*/ 0 h 3560294"/>
                  <a:gd name="connsiteX8" fmla="*/ 4795660 w 10530310"/>
                  <a:gd name="connsiteY8" fmla="*/ 0 h 3560294"/>
                  <a:gd name="connsiteX9" fmla="*/ 5466367 w 10530310"/>
                  <a:gd name="connsiteY9" fmla="*/ 0 h 3560294"/>
                  <a:gd name="connsiteX10" fmla="*/ 6137074 w 10530310"/>
                  <a:gd name="connsiteY10" fmla="*/ 0 h 3560294"/>
                  <a:gd name="connsiteX11" fmla="*/ 6619984 w 10530310"/>
                  <a:gd name="connsiteY11" fmla="*/ 0 h 3560294"/>
                  <a:gd name="connsiteX12" fmla="*/ 7008994 w 10530310"/>
                  <a:gd name="connsiteY12" fmla="*/ 0 h 3560294"/>
                  <a:gd name="connsiteX13" fmla="*/ 7398004 w 10530310"/>
                  <a:gd name="connsiteY13" fmla="*/ 0 h 3560294"/>
                  <a:gd name="connsiteX14" fmla="*/ 8256509 w 10530310"/>
                  <a:gd name="connsiteY14" fmla="*/ 0 h 3560294"/>
                  <a:gd name="connsiteX15" fmla="*/ 8833318 w 10530310"/>
                  <a:gd name="connsiteY15" fmla="*/ 0 h 3560294"/>
                  <a:gd name="connsiteX16" fmla="*/ 9316227 w 10530310"/>
                  <a:gd name="connsiteY16" fmla="*/ 0 h 3560294"/>
                  <a:gd name="connsiteX17" fmla="*/ 9960106 w 10530310"/>
                  <a:gd name="connsiteY17" fmla="*/ 0 h 3560294"/>
                  <a:gd name="connsiteX18" fmla="*/ 10530310 w 10530310"/>
                  <a:gd name="connsiteY18" fmla="*/ 593394 h 3560294"/>
                  <a:gd name="connsiteX19" fmla="*/ 10530310 w 10530310"/>
                  <a:gd name="connsiteY19" fmla="*/ 1234240 h 3560294"/>
                  <a:gd name="connsiteX20" fmla="*/ 10530310 w 10530310"/>
                  <a:gd name="connsiteY20" fmla="*/ 1875087 h 3560294"/>
                  <a:gd name="connsiteX21" fmla="*/ 10530310 w 10530310"/>
                  <a:gd name="connsiteY21" fmla="*/ 2420993 h 3560294"/>
                  <a:gd name="connsiteX22" fmla="*/ 10530310 w 10530310"/>
                  <a:gd name="connsiteY22" fmla="*/ 2966899 h 3560294"/>
                  <a:gd name="connsiteX23" fmla="*/ 9960106 w 10530310"/>
                  <a:gd name="connsiteY23" fmla="*/ 3560294 h 3560294"/>
                  <a:gd name="connsiteX24" fmla="*/ 9195500 w 10530310"/>
                  <a:gd name="connsiteY24" fmla="*/ 3560294 h 3560294"/>
                  <a:gd name="connsiteX25" fmla="*/ 8430893 w 10530310"/>
                  <a:gd name="connsiteY25" fmla="*/ 3560294 h 3560294"/>
                  <a:gd name="connsiteX26" fmla="*/ 7854085 w 10530310"/>
                  <a:gd name="connsiteY26" fmla="*/ 3560294 h 3560294"/>
                  <a:gd name="connsiteX27" fmla="*/ 7089479 w 10530310"/>
                  <a:gd name="connsiteY27" fmla="*/ 3560294 h 3560294"/>
                  <a:gd name="connsiteX28" fmla="*/ 6512671 w 10530310"/>
                  <a:gd name="connsiteY28" fmla="*/ 3560294 h 3560294"/>
                  <a:gd name="connsiteX29" fmla="*/ 5654165 w 10530310"/>
                  <a:gd name="connsiteY29" fmla="*/ 3560294 h 3560294"/>
                  <a:gd name="connsiteX30" fmla="*/ 5265155 w 10530310"/>
                  <a:gd name="connsiteY30" fmla="*/ 3560294 h 3560294"/>
                  <a:gd name="connsiteX31" fmla="*/ 4782246 w 10530310"/>
                  <a:gd name="connsiteY31" fmla="*/ 3560294 h 3560294"/>
                  <a:gd name="connsiteX32" fmla="*/ 4111538 w 10530310"/>
                  <a:gd name="connsiteY32" fmla="*/ 3560294 h 3560294"/>
                  <a:gd name="connsiteX33" fmla="*/ 3534730 w 10530310"/>
                  <a:gd name="connsiteY33" fmla="*/ 3560294 h 3560294"/>
                  <a:gd name="connsiteX34" fmla="*/ 3051821 w 10530310"/>
                  <a:gd name="connsiteY34" fmla="*/ 3560294 h 3560294"/>
                  <a:gd name="connsiteX35" fmla="*/ 2193316 w 10530310"/>
                  <a:gd name="connsiteY35" fmla="*/ 3560294 h 3560294"/>
                  <a:gd name="connsiteX36" fmla="*/ 1804305 w 10530310"/>
                  <a:gd name="connsiteY36" fmla="*/ 3560294 h 3560294"/>
                  <a:gd name="connsiteX37" fmla="*/ 1321396 w 10530310"/>
                  <a:gd name="connsiteY37" fmla="*/ 3560294 h 3560294"/>
                  <a:gd name="connsiteX38" fmla="*/ 570204 w 10530310"/>
                  <a:gd name="connsiteY38" fmla="*/ 3560294 h 3560294"/>
                  <a:gd name="connsiteX39" fmla="*/ 0 w 10530310"/>
                  <a:gd name="connsiteY39" fmla="*/ 2966899 h 3560294"/>
                  <a:gd name="connsiteX40" fmla="*/ 0 w 10530310"/>
                  <a:gd name="connsiteY40" fmla="*/ 2373523 h 3560294"/>
                  <a:gd name="connsiteX41" fmla="*/ 0 w 10530310"/>
                  <a:gd name="connsiteY41" fmla="*/ 1827617 h 3560294"/>
                  <a:gd name="connsiteX42" fmla="*/ 0 w 10530310"/>
                  <a:gd name="connsiteY42" fmla="*/ 1210505 h 3560294"/>
                  <a:gd name="connsiteX43" fmla="*/ 0 w 10530310"/>
                  <a:gd name="connsiteY43" fmla="*/ 593394 h 356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30310" h="3560294" fill="none" extrusionOk="0">
                    <a:moveTo>
                      <a:pt x="0" y="593394"/>
                    </a:moveTo>
                    <a:cubicBezTo>
                      <a:pt x="32171" y="209861"/>
                      <a:pt x="261149" y="-50541"/>
                      <a:pt x="570204" y="0"/>
                    </a:cubicBezTo>
                    <a:cubicBezTo>
                      <a:pt x="877049" y="-12429"/>
                      <a:pt x="1109486" y="-79606"/>
                      <a:pt x="1428709" y="0"/>
                    </a:cubicBezTo>
                    <a:cubicBezTo>
                      <a:pt x="1753054" y="62348"/>
                      <a:pt x="1975002" y="-26288"/>
                      <a:pt x="2099417" y="0"/>
                    </a:cubicBezTo>
                    <a:cubicBezTo>
                      <a:pt x="2262292" y="2608"/>
                      <a:pt x="2382537" y="-11219"/>
                      <a:pt x="2488427" y="0"/>
                    </a:cubicBezTo>
                    <a:cubicBezTo>
                      <a:pt x="2613100" y="4793"/>
                      <a:pt x="2690227" y="26051"/>
                      <a:pt x="2877437" y="0"/>
                    </a:cubicBezTo>
                    <a:cubicBezTo>
                      <a:pt x="3059493" y="6009"/>
                      <a:pt x="3138521" y="6198"/>
                      <a:pt x="3360346" y="0"/>
                    </a:cubicBezTo>
                    <a:cubicBezTo>
                      <a:pt x="3535594" y="-33129"/>
                      <a:pt x="3716345" y="3192"/>
                      <a:pt x="4031054" y="0"/>
                    </a:cubicBezTo>
                    <a:cubicBezTo>
                      <a:pt x="4339225" y="-36347"/>
                      <a:pt x="4289098" y="-1245"/>
                      <a:pt x="4420064" y="0"/>
                    </a:cubicBezTo>
                    <a:cubicBezTo>
                      <a:pt x="4572017" y="15410"/>
                      <a:pt x="4940808" y="-35674"/>
                      <a:pt x="5090771" y="0"/>
                    </a:cubicBezTo>
                    <a:cubicBezTo>
                      <a:pt x="5235068" y="-24227"/>
                      <a:pt x="5680578" y="-47195"/>
                      <a:pt x="5949276" y="0"/>
                    </a:cubicBezTo>
                    <a:cubicBezTo>
                      <a:pt x="6195672" y="17081"/>
                      <a:pt x="6291903" y="13948"/>
                      <a:pt x="6619984" y="0"/>
                    </a:cubicBezTo>
                    <a:cubicBezTo>
                      <a:pt x="6917457" y="-60063"/>
                      <a:pt x="7123306" y="2453"/>
                      <a:pt x="7384590" y="0"/>
                    </a:cubicBezTo>
                    <a:cubicBezTo>
                      <a:pt x="7645064" y="-19059"/>
                      <a:pt x="7839779" y="-4864"/>
                      <a:pt x="7961398" y="0"/>
                    </a:cubicBezTo>
                    <a:cubicBezTo>
                      <a:pt x="8081323" y="5907"/>
                      <a:pt x="8475529" y="57741"/>
                      <a:pt x="8726005" y="0"/>
                    </a:cubicBezTo>
                    <a:cubicBezTo>
                      <a:pt x="8952736" y="-28116"/>
                      <a:pt x="8972875" y="-15429"/>
                      <a:pt x="9115015" y="0"/>
                    </a:cubicBezTo>
                    <a:cubicBezTo>
                      <a:pt x="9256362" y="-14739"/>
                      <a:pt x="9676279" y="-33083"/>
                      <a:pt x="9960106" y="0"/>
                    </a:cubicBezTo>
                    <a:cubicBezTo>
                      <a:pt x="10268578" y="-26755"/>
                      <a:pt x="10509220" y="222297"/>
                      <a:pt x="10530310" y="593394"/>
                    </a:cubicBezTo>
                    <a:cubicBezTo>
                      <a:pt x="10526412" y="908327"/>
                      <a:pt x="10514762" y="952111"/>
                      <a:pt x="10530310" y="1234240"/>
                    </a:cubicBezTo>
                    <a:cubicBezTo>
                      <a:pt x="10538047" y="1516064"/>
                      <a:pt x="10511864" y="1565817"/>
                      <a:pt x="10530310" y="1851351"/>
                    </a:cubicBezTo>
                    <a:cubicBezTo>
                      <a:pt x="10564289" y="2143109"/>
                      <a:pt x="10528656" y="2285100"/>
                      <a:pt x="10530310" y="2397257"/>
                    </a:cubicBezTo>
                    <a:cubicBezTo>
                      <a:pt x="10500505" y="2524068"/>
                      <a:pt x="10534947" y="2766848"/>
                      <a:pt x="10530310" y="2966899"/>
                    </a:cubicBezTo>
                    <a:cubicBezTo>
                      <a:pt x="10599337" y="3262776"/>
                      <a:pt x="10218805" y="3577797"/>
                      <a:pt x="9960106" y="3560294"/>
                    </a:cubicBezTo>
                    <a:cubicBezTo>
                      <a:pt x="9769475" y="3534584"/>
                      <a:pt x="9667130" y="3593732"/>
                      <a:pt x="9383298" y="3560294"/>
                    </a:cubicBezTo>
                    <a:cubicBezTo>
                      <a:pt x="9120279" y="3545153"/>
                      <a:pt x="8993980" y="3613036"/>
                      <a:pt x="8618691" y="3560294"/>
                    </a:cubicBezTo>
                    <a:cubicBezTo>
                      <a:pt x="8256854" y="3527774"/>
                      <a:pt x="8234864" y="3579005"/>
                      <a:pt x="7947984" y="3560294"/>
                    </a:cubicBezTo>
                    <a:cubicBezTo>
                      <a:pt x="7650128" y="3539904"/>
                      <a:pt x="7601084" y="3594265"/>
                      <a:pt x="7465075" y="3560294"/>
                    </a:cubicBezTo>
                    <a:cubicBezTo>
                      <a:pt x="7296789" y="3523658"/>
                      <a:pt x="6998368" y="3546375"/>
                      <a:pt x="6794368" y="3560294"/>
                    </a:cubicBezTo>
                    <a:cubicBezTo>
                      <a:pt x="6558110" y="3561911"/>
                      <a:pt x="6491108" y="3570115"/>
                      <a:pt x="6405357" y="3560294"/>
                    </a:cubicBezTo>
                    <a:cubicBezTo>
                      <a:pt x="6305425" y="3532229"/>
                      <a:pt x="5793338" y="3582155"/>
                      <a:pt x="5640751" y="3560294"/>
                    </a:cubicBezTo>
                    <a:cubicBezTo>
                      <a:pt x="5456337" y="3578260"/>
                      <a:pt x="5330047" y="3534267"/>
                      <a:pt x="5063943" y="3560294"/>
                    </a:cubicBezTo>
                    <a:cubicBezTo>
                      <a:pt x="4885250" y="3511269"/>
                      <a:pt x="4598227" y="3529045"/>
                      <a:pt x="4205437" y="3560294"/>
                    </a:cubicBezTo>
                    <a:cubicBezTo>
                      <a:pt x="3809120" y="3564714"/>
                      <a:pt x="3860412" y="3567912"/>
                      <a:pt x="3534730" y="3560294"/>
                    </a:cubicBezTo>
                    <a:cubicBezTo>
                      <a:pt x="3195844" y="3536283"/>
                      <a:pt x="3058809" y="3571292"/>
                      <a:pt x="2770124" y="3560294"/>
                    </a:cubicBezTo>
                    <a:cubicBezTo>
                      <a:pt x="2454378" y="3566297"/>
                      <a:pt x="2496597" y="3562134"/>
                      <a:pt x="2287215" y="3560294"/>
                    </a:cubicBezTo>
                    <a:cubicBezTo>
                      <a:pt x="2047326" y="3566859"/>
                      <a:pt x="1787024" y="3620221"/>
                      <a:pt x="1522608" y="3560294"/>
                    </a:cubicBezTo>
                    <a:cubicBezTo>
                      <a:pt x="1249630" y="3553367"/>
                      <a:pt x="860416" y="3507981"/>
                      <a:pt x="570204" y="3560294"/>
                    </a:cubicBezTo>
                    <a:cubicBezTo>
                      <a:pt x="219470" y="3646199"/>
                      <a:pt x="39781" y="3277687"/>
                      <a:pt x="0" y="2966899"/>
                    </a:cubicBezTo>
                    <a:cubicBezTo>
                      <a:pt x="7618" y="2731018"/>
                      <a:pt x="-13961" y="2570598"/>
                      <a:pt x="0" y="2420993"/>
                    </a:cubicBezTo>
                    <a:cubicBezTo>
                      <a:pt x="5007" y="2225444"/>
                      <a:pt x="-15364" y="2044632"/>
                      <a:pt x="0" y="1827617"/>
                    </a:cubicBezTo>
                    <a:cubicBezTo>
                      <a:pt x="7904" y="1607841"/>
                      <a:pt x="-18885" y="1490012"/>
                      <a:pt x="0" y="1186770"/>
                    </a:cubicBezTo>
                    <a:cubicBezTo>
                      <a:pt x="5497" y="894796"/>
                      <a:pt x="-16815" y="761446"/>
                      <a:pt x="0" y="593394"/>
                    </a:cubicBezTo>
                    <a:close/>
                  </a:path>
                  <a:path w="10530310" h="3560294" stroke="0" extrusionOk="0">
                    <a:moveTo>
                      <a:pt x="0" y="593394"/>
                    </a:moveTo>
                    <a:cubicBezTo>
                      <a:pt x="81197" y="281506"/>
                      <a:pt x="255624" y="-84908"/>
                      <a:pt x="570204" y="0"/>
                    </a:cubicBezTo>
                    <a:cubicBezTo>
                      <a:pt x="721446" y="-6869"/>
                      <a:pt x="839558" y="-11242"/>
                      <a:pt x="1053113" y="0"/>
                    </a:cubicBezTo>
                    <a:cubicBezTo>
                      <a:pt x="1276549" y="6158"/>
                      <a:pt x="1402837" y="-16410"/>
                      <a:pt x="1536022" y="0"/>
                    </a:cubicBezTo>
                    <a:cubicBezTo>
                      <a:pt x="1666058" y="17333"/>
                      <a:pt x="2064383" y="88193"/>
                      <a:pt x="2300629" y="0"/>
                    </a:cubicBezTo>
                    <a:cubicBezTo>
                      <a:pt x="2579311" y="-74919"/>
                      <a:pt x="2791305" y="-39380"/>
                      <a:pt x="3159134" y="0"/>
                    </a:cubicBezTo>
                    <a:cubicBezTo>
                      <a:pt x="3515196" y="29724"/>
                      <a:pt x="3537244" y="-31723"/>
                      <a:pt x="3829841" y="0"/>
                    </a:cubicBezTo>
                    <a:cubicBezTo>
                      <a:pt x="4103573" y="16315"/>
                      <a:pt x="4269612" y="-43744"/>
                      <a:pt x="4406650" y="0"/>
                    </a:cubicBezTo>
                    <a:cubicBezTo>
                      <a:pt x="4577474" y="39426"/>
                      <a:pt x="4649197" y="-5744"/>
                      <a:pt x="4795660" y="0"/>
                    </a:cubicBezTo>
                    <a:cubicBezTo>
                      <a:pt x="4961171" y="21464"/>
                      <a:pt x="5238211" y="-11906"/>
                      <a:pt x="5466367" y="0"/>
                    </a:cubicBezTo>
                    <a:cubicBezTo>
                      <a:pt x="5698434" y="-42707"/>
                      <a:pt x="5867023" y="25102"/>
                      <a:pt x="6137074" y="0"/>
                    </a:cubicBezTo>
                    <a:cubicBezTo>
                      <a:pt x="6416710" y="-11550"/>
                      <a:pt x="6536037" y="2378"/>
                      <a:pt x="6619984" y="0"/>
                    </a:cubicBezTo>
                    <a:cubicBezTo>
                      <a:pt x="6719223" y="-4491"/>
                      <a:pt x="6898414" y="-22444"/>
                      <a:pt x="7008994" y="0"/>
                    </a:cubicBezTo>
                    <a:cubicBezTo>
                      <a:pt x="7131369" y="14606"/>
                      <a:pt x="7227989" y="-19763"/>
                      <a:pt x="7398004" y="0"/>
                    </a:cubicBezTo>
                    <a:cubicBezTo>
                      <a:pt x="7612684" y="22427"/>
                      <a:pt x="7934342" y="39495"/>
                      <a:pt x="8256509" y="0"/>
                    </a:cubicBezTo>
                    <a:cubicBezTo>
                      <a:pt x="8583543" y="-29469"/>
                      <a:pt x="8636174" y="4792"/>
                      <a:pt x="8833318" y="0"/>
                    </a:cubicBezTo>
                    <a:cubicBezTo>
                      <a:pt x="9014687" y="-11878"/>
                      <a:pt x="9118034" y="13438"/>
                      <a:pt x="9316227" y="0"/>
                    </a:cubicBezTo>
                    <a:cubicBezTo>
                      <a:pt x="9545926" y="587"/>
                      <a:pt x="9836064" y="20993"/>
                      <a:pt x="9960106" y="0"/>
                    </a:cubicBezTo>
                    <a:cubicBezTo>
                      <a:pt x="10299782" y="19220"/>
                      <a:pt x="10516383" y="259119"/>
                      <a:pt x="10530310" y="593394"/>
                    </a:cubicBezTo>
                    <a:cubicBezTo>
                      <a:pt x="10478586" y="753446"/>
                      <a:pt x="10505810" y="1016929"/>
                      <a:pt x="10530310" y="1234240"/>
                    </a:cubicBezTo>
                    <a:cubicBezTo>
                      <a:pt x="10527528" y="1450284"/>
                      <a:pt x="10534327" y="1542997"/>
                      <a:pt x="10530310" y="1875087"/>
                    </a:cubicBezTo>
                    <a:cubicBezTo>
                      <a:pt x="10526498" y="2185635"/>
                      <a:pt x="10544409" y="2193854"/>
                      <a:pt x="10530310" y="2420993"/>
                    </a:cubicBezTo>
                    <a:cubicBezTo>
                      <a:pt x="10515558" y="2647913"/>
                      <a:pt x="10548895" y="2725093"/>
                      <a:pt x="10530310" y="2966899"/>
                    </a:cubicBezTo>
                    <a:cubicBezTo>
                      <a:pt x="10582724" y="3261482"/>
                      <a:pt x="10340884" y="3639826"/>
                      <a:pt x="9960106" y="3560294"/>
                    </a:cubicBezTo>
                    <a:cubicBezTo>
                      <a:pt x="9578283" y="3581068"/>
                      <a:pt x="9470583" y="3583430"/>
                      <a:pt x="9195500" y="3560294"/>
                    </a:cubicBezTo>
                    <a:cubicBezTo>
                      <a:pt x="8915257" y="3509159"/>
                      <a:pt x="8597516" y="3602746"/>
                      <a:pt x="8430893" y="3560294"/>
                    </a:cubicBezTo>
                    <a:cubicBezTo>
                      <a:pt x="8262819" y="3540438"/>
                      <a:pt x="7974738" y="3525754"/>
                      <a:pt x="7854085" y="3560294"/>
                    </a:cubicBezTo>
                    <a:cubicBezTo>
                      <a:pt x="7710531" y="3575923"/>
                      <a:pt x="7349530" y="3564325"/>
                      <a:pt x="7089479" y="3560294"/>
                    </a:cubicBezTo>
                    <a:cubicBezTo>
                      <a:pt x="6828558" y="3605960"/>
                      <a:pt x="6675608" y="3554349"/>
                      <a:pt x="6512671" y="3560294"/>
                    </a:cubicBezTo>
                    <a:cubicBezTo>
                      <a:pt x="6312348" y="3532535"/>
                      <a:pt x="5969311" y="3505868"/>
                      <a:pt x="5654165" y="3560294"/>
                    </a:cubicBezTo>
                    <a:cubicBezTo>
                      <a:pt x="5342139" y="3555095"/>
                      <a:pt x="5391660" y="3567230"/>
                      <a:pt x="5265155" y="3560294"/>
                    </a:cubicBezTo>
                    <a:cubicBezTo>
                      <a:pt x="5156516" y="3569291"/>
                      <a:pt x="4945845" y="3560797"/>
                      <a:pt x="4782246" y="3560294"/>
                    </a:cubicBezTo>
                    <a:cubicBezTo>
                      <a:pt x="4578972" y="3597335"/>
                      <a:pt x="4349859" y="3551449"/>
                      <a:pt x="4111538" y="3560294"/>
                    </a:cubicBezTo>
                    <a:cubicBezTo>
                      <a:pt x="3884841" y="3601076"/>
                      <a:pt x="3717830" y="3509601"/>
                      <a:pt x="3534730" y="3560294"/>
                    </a:cubicBezTo>
                    <a:cubicBezTo>
                      <a:pt x="3374686" y="3595211"/>
                      <a:pt x="3243117" y="3557577"/>
                      <a:pt x="3051821" y="3560294"/>
                    </a:cubicBezTo>
                    <a:cubicBezTo>
                      <a:pt x="2891277" y="3621894"/>
                      <a:pt x="2453288" y="3517567"/>
                      <a:pt x="2193316" y="3560294"/>
                    </a:cubicBezTo>
                    <a:cubicBezTo>
                      <a:pt x="1930364" y="3608265"/>
                      <a:pt x="1926776" y="3531721"/>
                      <a:pt x="1804305" y="3560294"/>
                    </a:cubicBezTo>
                    <a:cubicBezTo>
                      <a:pt x="1655664" y="3587520"/>
                      <a:pt x="1563293" y="3523235"/>
                      <a:pt x="1321396" y="3560294"/>
                    </a:cubicBezTo>
                    <a:cubicBezTo>
                      <a:pt x="1039115" y="3571568"/>
                      <a:pt x="932299" y="3525591"/>
                      <a:pt x="570204" y="3560294"/>
                    </a:cubicBezTo>
                    <a:cubicBezTo>
                      <a:pt x="256417" y="3593091"/>
                      <a:pt x="-45933" y="3327835"/>
                      <a:pt x="0" y="2966899"/>
                    </a:cubicBezTo>
                    <a:cubicBezTo>
                      <a:pt x="4383" y="2866909"/>
                      <a:pt x="13761" y="2673214"/>
                      <a:pt x="0" y="2373523"/>
                    </a:cubicBezTo>
                    <a:cubicBezTo>
                      <a:pt x="-17763" y="2083959"/>
                      <a:pt x="-7029" y="2014488"/>
                      <a:pt x="0" y="1827617"/>
                    </a:cubicBezTo>
                    <a:cubicBezTo>
                      <a:pt x="13020" y="1625189"/>
                      <a:pt x="4135" y="1409596"/>
                      <a:pt x="0" y="1210505"/>
                    </a:cubicBezTo>
                    <a:cubicBezTo>
                      <a:pt x="6640" y="1021496"/>
                      <a:pt x="22097" y="765948"/>
                      <a:pt x="0" y="593394"/>
                    </a:cubicBezTo>
                    <a:close/>
                  </a:path>
                  <a:path w="10530310" h="3560294" fill="none" stroke="0" extrusionOk="0">
                    <a:moveTo>
                      <a:pt x="0" y="593394"/>
                    </a:moveTo>
                    <a:cubicBezTo>
                      <a:pt x="69151" y="267780"/>
                      <a:pt x="256260" y="-121126"/>
                      <a:pt x="570204" y="0"/>
                    </a:cubicBezTo>
                    <a:cubicBezTo>
                      <a:pt x="856663" y="13466"/>
                      <a:pt x="1116700" y="-20500"/>
                      <a:pt x="1428709" y="0"/>
                    </a:cubicBezTo>
                    <a:cubicBezTo>
                      <a:pt x="1730526" y="21040"/>
                      <a:pt x="1973858" y="-33938"/>
                      <a:pt x="2099417" y="0"/>
                    </a:cubicBezTo>
                    <a:cubicBezTo>
                      <a:pt x="2245433" y="9871"/>
                      <a:pt x="2370898" y="-4838"/>
                      <a:pt x="2488427" y="0"/>
                    </a:cubicBezTo>
                    <a:cubicBezTo>
                      <a:pt x="2609811" y="-4805"/>
                      <a:pt x="2676818" y="16027"/>
                      <a:pt x="2877437" y="0"/>
                    </a:cubicBezTo>
                    <a:cubicBezTo>
                      <a:pt x="3067740" y="2608"/>
                      <a:pt x="3151093" y="8133"/>
                      <a:pt x="3360346" y="0"/>
                    </a:cubicBezTo>
                    <a:cubicBezTo>
                      <a:pt x="3571992" y="9559"/>
                      <a:pt x="3721144" y="18278"/>
                      <a:pt x="4031054" y="0"/>
                    </a:cubicBezTo>
                    <a:cubicBezTo>
                      <a:pt x="4344076" y="-17608"/>
                      <a:pt x="4278691" y="-22345"/>
                      <a:pt x="4420064" y="0"/>
                    </a:cubicBezTo>
                    <a:cubicBezTo>
                      <a:pt x="4568721" y="-28157"/>
                      <a:pt x="4901545" y="-16052"/>
                      <a:pt x="5090771" y="0"/>
                    </a:cubicBezTo>
                    <a:cubicBezTo>
                      <a:pt x="5234836" y="2003"/>
                      <a:pt x="5693746" y="7497"/>
                      <a:pt x="5949276" y="0"/>
                    </a:cubicBezTo>
                    <a:cubicBezTo>
                      <a:pt x="6164399" y="41789"/>
                      <a:pt x="6284716" y="30107"/>
                      <a:pt x="6619984" y="0"/>
                    </a:cubicBezTo>
                    <a:cubicBezTo>
                      <a:pt x="6910358" y="-15080"/>
                      <a:pt x="7115801" y="4528"/>
                      <a:pt x="7384590" y="0"/>
                    </a:cubicBezTo>
                    <a:cubicBezTo>
                      <a:pt x="7630110" y="-16866"/>
                      <a:pt x="7809196" y="-19356"/>
                      <a:pt x="7961398" y="0"/>
                    </a:cubicBezTo>
                    <a:cubicBezTo>
                      <a:pt x="8106801" y="4007"/>
                      <a:pt x="8555990" y="46436"/>
                      <a:pt x="8726005" y="0"/>
                    </a:cubicBezTo>
                    <a:cubicBezTo>
                      <a:pt x="8944046" y="-30850"/>
                      <a:pt x="8967500" y="-14847"/>
                      <a:pt x="9115015" y="0"/>
                    </a:cubicBezTo>
                    <a:cubicBezTo>
                      <a:pt x="9280618" y="2974"/>
                      <a:pt x="9672754" y="-9698"/>
                      <a:pt x="9960106" y="0"/>
                    </a:cubicBezTo>
                    <a:cubicBezTo>
                      <a:pt x="10284857" y="-108658"/>
                      <a:pt x="10497263" y="227372"/>
                      <a:pt x="10530310" y="593394"/>
                    </a:cubicBezTo>
                    <a:cubicBezTo>
                      <a:pt x="10528173" y="907007"/>
                      <a:pt x="10513236" y="949680"/>
                      <a:pt x="10530310" y="1234240"/>
                    </a:cubicBezTo>
                    <a:cubicBezTo>
                      <a:pt x="10551555" y="1524521"/>
                      <a:pt x="10521019" y="1566243"/>
                      <a:pt x="10530310" y="1851351"/>
                    </a:cubicBezTo>
                    <a:cubicBezTo>
                      <a:pt x="10534284" y="2161233"/>
                      <a:pt x="10577451" y="2277130"/>
                      <a:pt x="10530310" y="2397257"/>
                    </a:cubicBezTo>
                    <a:cubicBezTo>
                      <a:pt x="10467932" y="2491394"/>
                      <a:pt x="10543319" y="2789426"/>
                      <a:pt x="10530310" y="2966899"/>
                    </a:cubicBezTo>
                    <a:cubicBezTo>
                      <a:pt x="10542574" y="3224707"/>
                      <a:pt x="10204300" y="3573080"/>
                      <a:pt x="9960106" y="3560294"/>
                    </a:cubicBezTo>
                    <a:cubicBezTo>
                      <a:pt x="9794953" y="3556182"/>
                      <a:pt x="9639745" y="3565296"/>
                      <a:pt x="9383298" y="3560294"/>
                    </a:cubicBezTo>
                    <a:cubicBezTo>
                      <a:pt x="9111543" y="3542246"/>
                      <a:pt x="8993288" y="3598678"/>
                      <a:pt x="8618691" y="3560294"/>
                    </a:cubicBezTo>
                    <a:cubicBezTo>
                      <a:pt x="8249601" y="3519996"/>
                      <a:pt x="8234792" y="3559467"/>
                      <a:pt x="7947984" y="3560294"/>
                    </a:cubicBezTo>
                    <a:cubicBezTo>
                      <a:pt x="7664970" y="3539894"/>
                      <a:pt x="7604348" y="3583060"/>
                      <a:pt x="7465075" y="3560294"/>
                    </a:cubicBezTo>
                    <a:cubicBezTo>
                      <a:pt x="7319320" y="3535888"/>
                      <a:pt x="7039959" y="3568987"/>
                      <a:pt x="6794368" y="3560294"/>
                    </a:cubicBezTo>
                    <a:cubicBezTo>
                      <a:pt x="6547701" y="3550877"/>
                      <a:pt x="6492259" y="3557335"/>
                      <a:pt x="6405357" y="3560294"/>
                    </a:cubicBezTo>
                    <a:cubicBezTo>
                      <a:pt x="6351432" y="3553426"/>
                      <a:pt x="5818299" y="3556335"/>
                      <a:pt x="5640751" y="3560294"/>
                    </a:cubicBezTo>
                    <a:cubicBezTo>
                      <a:pt x="5404223" y="3576331"/>
                      <a:pt x="5279503" y="3580556"/>
                      <a:pt x="5063943" y="3560294"/>
                    </a:cubicBezTo>
                    <a:cubicBezTo>
                      <a:pt x="4821165" y="3549844"/>
                      <a:pt x="4613092" y="3614261"/>
                      <a:pt x="4205437" y="3560294"/>
                    </a:cubicBezTo>
                    <a:cubicBezTo>
                      <a:pt x="3814209" y="3564654"/>
                      <a:pt x="3871277" y="3560294"/>
                      <a:pt x="3534730" y="3560294"/>
                    </a:cubicBezTo>
                    <a:cubicBezTo>
                      <a:pt x="3201356" y="3552712"/>
                      <a:pt x="3083366" y="3578475"/>
                      <a:pt x="2770124" y="3560294"/>
                    </a:cubicBezTo>
                    <a:cubicBezTo>
                      <a:pt x="2457094" y="3555928"/>
                      <a:pt x="2510097" y="3556440"/>
                      <a:pt x="2287215" y="3560294"/>
                    </a:cubicBezTo>
                    <a:cubicBezTo>
                      <a:pt x="2063585" y="3562764"/>
                      <a:pt x="1832376" y="3556567"/>
                      <a:pt x="1522608" y="3560294"/>
                    </a:cubicBezTo>
                    <a:cubicBezTo>
                      <a:pt x="1283349" y="3502398"/>
                      <a:pt x="888860" y="3563642"/>
                      <a:pt x="570204" y="3560294"/>
                    </a:cubicBezTo>
                    <a:cubicBezTo>
                      <a:pt x="191580" y="3570588"/>
                      <a:pt x="99324" y="3295074"/>
                      <a:pt x="0" y="2966899"/>
                    </a:cubicBezTo>
                    <a:cubicBezTo>
                      <a:pt x="6626" y="2744824"/>
                      <a:pt x="-10607" y="2563202"/>
                      <a:pt x="0" y="2420993"/>
                    </a:cubicBezTo>
                    <a:cubicBezTo>
                      <a:pt x="27092" y="2293800"/>
                      <a:pt x="-3043" y="2047287"/>
                      <a:pt x="0" y="1827617"/>
                    </a:cubicBezTo>
                    <a:cubicBezTo>
                      <a:pt x="6412" y="1607817"/>
                      <a:pt x="-22029" y="1482117"/>
                      <a:pt x="0" y="1186770"/>
                    </a:cubicBezTo>
                    <a:cubicBezTo>
                      <a:pt x="17827" y="872560"/>
                      <a:pt x="14497" y="749189"/>
                      <a:pt x="0" y="593394"/>
                    </a:cubicBezTo>
                    <a:close/>
                  </a:path>
                </a:pathLst>
              </a:custGeom>
              <a:solidFill>
                <a:schemeClr val="bg1"/>
              </a:solidFill>
              <a:ln w="38100">
                <a:solidFill>
                  <a:srgbClr val="002060"/>
                </a:solidFill>
                <a:prstDash val="dash"/>
                <a:extLst>
                  <a:ext uri="{C807C97D-BFC1-408E-A445-0C87EB9F89A2}">
                    <ask:lineSketchStyleProps xmlns:ask="http://schemas.microsoft.com/office/drawing/2018/sketchyshapes" sd="224309558">
                      <a:custGeom>
                        <a:avLst/>
                        <a:gdLst>
                          <a:gd name="connsiteX0" fmla="*/ 0 w 10530310"/>
                          <a:gd name="connsiteY0" fmla="*/ 407100 h 2442555"/>
                          <a:gd name="connsiteX1" fmla="*/ 570204 w 10530310"/>
                          <a:gd name="connsiteY1" fmla="*/ 0 h 2442555"/>
                          <a:gd name="connsiteX2" fmla="*/ 1428709 w 10530310"/>
                          <a:gd name="connsiteY2" fmla="*/ 0 h 2442555"/>
                          <a:gd name="connsiteX3" fmla="*/ 2099417 w 10530310"/>
                          <a:gd name="connsiteY3" fmla="*/ 0 h 2442555"/>
                          <a:gd name="connsiteX4" fmla="*/ 2488427 w 10530310"/>
                          <a:gd name="connsiteY4" fmla="*/ 0 h 2442555"/>
                          <a:gd name="connsiteX5" fmla="*/ 2877437 w 10530310"/>
                          <a:gd name="connsiteY5" fmla="*/ 0 h 2442555"/>
                          <a:gd name="connsiteX6" fmla="*/ 3360346 w 10530310"/>
                          <a:gd name="connsiteY6" fmla="*/ 0 h 2442555"/>
                          <a:gd name="connsiteX7" fmla="*/ 4031054 w 10530310"/>
                          <a:gd name="connsiteY7" fmla="*/ 0 h 2442555"/>
                          <a:gd name="connsiteX8" fmla="*/ 4420064 w 10530310"/>
                          <a:gd name="connsiteY8" fmla="*/ 0 h 2442555"/>
                          <a:gd name="connsiteX9" fmla="*/ 5090771 w 10530310"/>
                          <a:gd name="connsiteY9" fmla="*/ 0 h 2442555"/>
                          <a:gd name="connsiteX10" fmla="*/ 5949276 w 10530310"/>
                          <a:gd name="connsiteY10" fmla="*/ 0 h 2442555"/>
                          <a:gd name="connsiteX11" fmla="*/ 6619984 w 10530310"/>
                          <a:gd name="connsiteY11" fmla="*/ 0 h 2442555"/>
                          <a:gd name="connsiteX12" fmla="*/ 7384590 w 10530310"/>
                          <a:gd name="connsiteY12" fmla="*/ 0 h 2442555"/>
                          <a:gd name="connsiteX13" fmla="*/ 7961398 w 10530310"/>
                          <a:gd name="connsiteY13" fmla="*/ 0 h 2442555"/>
                          <a:gd name="connsiteX14" fmla="*/ 8726005 w 10530310"/>
                          <a:gd name="connsiteY14" fmla="*/ 0 h 2442555"/>
                          <a:gd name="connsiteX15" fmla="*/ 9115015 w 10530310"/>
                          <a:gd name="connsiteY15" fmla="*/ 0 h 2442555"/>
                          <a:gd name="connsiteX16" fmla="*/ 9960106 w 10530310"/>
                          <a:gd name="connsiteY16" fmla="*/ 0 h 2442555"/>
                          <a:gd name="connsiteX17" fmla="*/ 10530310 w 10530310"/>
                          <a:gd name="connsiteY17" fmla="*/ 407100 h 2442555"/>
                          <a:gd name="connsiteX18" fmla="*/ 10530310 w 10530310"/>
                          <a:gd name="connsiteY18" fmla="*/ 846755 h 2442555"/>
                          <a:gd name="connsiteX19" fmla="*/ 10530310 w 10530310"/>
                          <a:gd name="connsiteY19" fmla="*/ 1270127 h 2442555"/>
                          <a:gd name="connsiteX20" fmla="*/ 10530310 w 10530310"/>
                          <a:gd name="connsiteY20" fmla="*/ 1644648 h 2442555"/>
                          <a:gd name="connsiteX21" fmla="*/ 10530310 w 10530310"/>
                          <a:gd name="connsiteY21" fmla="*/ 2035453 h 2442555"/>
                          <a:gd name="connsiteX22" fmla="*/ 9960106 w 10530310"/>
                          <a:gd name="connsiteY22" fmla="*/ 2442555 h 2442555"/>
                          <a:gd name="connsiteX23" fmla="*/ 9383298 w 10530310"/>
                          <a:gd name="connsiteY23" fmla="*/ 2442555 h 2442555"/>
                          <a:gd name="connsiteX24" fmla="*/ 8618691 w 10530310"/>
                          <a:gd name="connsiteY24" fmla="*/ 2442555 h 2442555"/>
                          <a:gd name="connsiteX25" fmla="*/ 7947984 w 10530310"/>
                          <a:gd name="connsiteY25" fmla="*/ 2442555 h 2442555"/>
                          <a:gd name="connsiteX26" fmla="*/ 7465075 w 10530310"/>
                          <a:gd name="connsiteY26" fmla="*/ 2442555 h 2442555"/>
                          <a:gd name="connsiteX27" fmla="*/ 6794368 w 10530310"/>
                          <a:gd name="connsiteY27" fmla="*/ 2442555 h 2442555"/>
                          <a:gd name="connsiteX28" fmla="*/ 6405357 w 10530310"/>
                          <a:gd name="connsiteY28" fmla="*/ 2442555 h 2442555"/>
                          <a:gd name="connsiteX29" fmla="*/ 5640751 w 10530310"/>
                          <a:gd name="connsiteY29" fmla="*/ 2442555 h 2442555"/>
                          <a:gd name="connsiteX30" fmla="*/ 5063943 w 10530310"/>
                          <a:gd name="connsiteY30" fmla="*/ 2442555 h 2442555"/>
                          <a:gd name="connsiteX31" fmla="*/ 4205437 w 10530310"/>
                          <a:gd name="connsiteY31" fmla="*/ 2442555 h 2442555"/>
                          <a:gd name="connsiteX32" fmla="*/ 3534730 w 10530310"/>
                          <a:gd name="connsiteY32" fmla="*/ 2442555 h 2442555"/>
                          <a:gd name="connsiteX33" fmla="*/ 2770124 w 10530310"/>
                          <a:gd name="connsiteY33" fmla="*/ 2442555 h 2442555"/>
                          <a:gd name="connsiteX34" fmla="*/ 2287215 w 10530310"/>
                          <a:gd name="connsiteY34" fmla="*/ 2442555 h 2442555"/>
                          <a:gd name="connsiteX35" fmla="*/ 1522608 w 10530310"/>
                          <a:gd name="connsiteY35" fmla="*/ 2442555 h 2442555"/>
                          <a:gd name="connsiteX36" fmla="*/ 570204 w 10530310"/>
                          <a:gd name="connsiteY36" fmla="*/ 2442555 h 2442555"/>
                          <a:gd name="connsiteX37" fmla="*/ 0 w 10530310"/>
                          <a:gd name="connsiteY37" fmla="*/ 2035453 h 2442555"/>
                          <a:gd name="connsiteX38" fmla="*/ 0 w 10530310"/>
                          <a:gd name="connsiteY38" fmla="*/ 1660932 h 2442555"/>
                          <a:gd name="connsiteX39" fmla="*/ 0 w 10530310"/>
                          <a:gd name="connsiteY39" fmla="*/ 1253844 h 2442555"/>
                          <a:gd name="connsiteX40" fmla="*/ 0 w 10530310"/>
                          <a:gd name="connsiteY40" fmla="*/ 814188 h 2442555"/>
                          <a:gd name="connsiteX41" fmla="*/ 0 w 10530310"/>
                          <a:gd name="connsiteY41" fmla="*/ 407100 h 2442555"/>
                          <a:gd name="connsiteX0" fmla="*/ 0 w 10530310"/>
                          <a:gd name="connsiteY0" fmla="*/ 407100 h 2442555"/>
                          <a:gd name="connsiteX1" fmla="*/ 570204 w 10530310"/>
                          <a:gd name="connsiteY1" fmla="*/ 0 h 2442555"/>
                          <a:gd name="connsiteX2" fmla="*/ 1053113 w 10530310"/>
                          <a:gd name="connsiteY2" fmla="*/ 0 h 2442555"/>
                          <a:gd name="connsiteX3" fmla="*/ 1536022 w 10530310"/>
                          <a:gd name="connsiteY3" fmla="*/ 0 h 2442555"/>
                          <a:gd name="connsiteX4" fmla="*/ 2300629 w 10530310"/>
                          <a:gd name="connsiteY4" fmla="*/ 0 h 2442555"/>
                          <a:gd name="connsiteX5" fmla="*/ 3159134 w 10530310"/>
                          <a:gd name="connsiteY5" fmla="*/ 0 h 2442555"/>
                          <a:gd name="connsiteX6" fmla="*/ 3829841 w 10530310"/>
                          <a:gd name="connsiteY6" fmla="*/ 0 h 2442555"/>
                          <a:gd name="connsiteX7" fmla="*/ 4406650 w 10530310"/>
                          <a:gd name="connsiteY7" fmla="*/ 0 h 2442555"/>
                          <a:gd name="connsiteX8" fmla="*/ 4795660 w 10530310"/>
                          <a:gd name="connsiteY8" fmla="*/ 0 h 2442555"/>
                          <a:gd name="connsiteX9" fmla="*/ 5466367 w 10530310"/>
                          <a:gd name="connsiteY9" fmla="*/ 0 h 2442555"/>
                          <a:gd name="connsiteX10" fmla="*/ 6137074 w 10530310"/>
                          <a:gd name="connsiteY10" fmla="*/ 0 h 2442555"/>
                          <a:gd name="connsiteX11" fmla="*/ 6619984 w 10530310"/>
                          <a:gd name="connsiteY11" fmla="*/ 0 h 2442555"/>
                          <a:gd name="connsiteX12" fmla="*/ 7008994 w 10530310"/>
                          <a:gd name="connsiteY12" fmla="*/ 0 h 2442555"/>
                          <a:gd name="connsiteX13" fmla="*/ 7398004 w 10530310"/>
                          <a:gd name="connsiteY13" fmla="*/ 0 h 2442555"/>
                          <a:gd name="connsiteX14" fmla="*/ 8256509 w 10530310"/>
                          <a:gd name="connsiteY14" fmla="*/ 0 h 2442555"/>
                          <a:gd name="connsiteX15" fmla="*/ 8833318 w 10530310"/>
                          <a:gd name="connsiteY15" fmla="*/ 0 h 2442555"/>
                          <a:gd name="connsiteX16" fmla="*/ 9316227 w 10530310"/>
                          <a:gd name="connsiteY16" fmla="*/ 0 h 2442555"/>
                          <a:gd name="connsiteX17" fmla="*/ 9960106 w 10530310"/>
                          <a:gd name="connsiteY17" fmla="*/ 0 h 2442555"/>
                          <a:gd name="connsiteX18" fmla="*/ 10530310 w 10530310"/>
                          <a:gd name="connsiteY18" fmla="*/ 407100 h 2442555"/>
                          <a:gd name="connsiteX19" fmla="*/ 10530310 w 10530310"/>
                          <a:gd name="connsiteY19" fmla="*/ 846755 h 2442555"/>
                          <a:gd name="connsiteX20" fmla="*/ 10530310 w 10530310"/>
                          <a:gd name="connsiteY20" fmla="*/ 1286411 h 2442555"/>
                          <a:gd name="connsiteX21" fmla="*/ 10530310 w 10530310"/>
                          <a:gd name="connsiteY21" fmla="*/ 1660932 h 2442555"/>
                          <a:gd name="connsiteX22" fmla="*/ 10530310 w 10530310"/>
                          <a:gd name="connsiteY22" fmla="*/ 2035453 h 2442555"/>
                          <a:gd name="connsiteX23" fmla="*/ 9960106 w 10530310"/>
                          <a:gd name="connsiteY23" fmla="*/ 2442555 h 2442555"/>
                          <a:gd name="connsiteX24" fmla="*/ 9195500 w 10530310"/>
                          <a:gd name="connsiteY24" fmla="*/ 2442555 h 2442555"/>
                          <a:gd name="connsiteX25" fmla="*/ 8430893 w 10530310"/>
                          <a:gd name="connsiteY25" fmla="*/ 2442555 h 2442555"/>
                          <a:gd name="connsiteX26" fmla="*/ 7854085 w 10530310"/>
                          <a:gd name="connsiteY26" fmla="*/ 2442555 h 2442555"/>
                          <a:gd name="connsiteX27" fmla="*/ 7089479 w 10530310"/>
                          <a:gd name="connsiteY27" fmla="*/ 2442555 h 2442555"/>
                          <a:gd name="connsiteX28" fmla="*/ 6512671 w 10530310"/>
                          <a:gd name="connsiteY28" fmla="*/ 2442555 h 2442555"/>
                          <a:gd name="connsiteX29" fmla="*/ 5654165 w 10530310"/>
                          <a:gd name="connsiteY29" fmla="*/ 2442555 h 2442555"/>
                          <a:gd name="connsiteX30" fmla="*/ 5265155 w 10530310"/>
                          <a:gd name="connsiteY30" fmla="*/ 2442555 h 2442555"/>
                          <a:gd name="connsiteX31" fmla="*/ 4782246 w 10530310"/>
                          <a:gd name="connsiteY31" fmla="*/ 2442555 h 2442555"/>
                          <a:gd name="connsiteX32" fmla="*/ 4111538 w 10530310"/>
                          <a:gd name="connsiteY32" fmla="*/ 2442555 h 2442555"/>
                          <a:gd name="connsiteX33" fmla="*/ 3534730 w 10530310"/>
                          <a:gd name="connsiteY33" fmla="*/ 2442555 h 2442555"/>
                          <a:gd name="connsiteX34" fmla="*/ 3051821 w 10530310"/>
                          <a:gd name="connsiteY34" fmla="*/ 2442555 h 2442555"/>
                          <a:gd name="connsiteX35" fmla="*/ 2193316 w 10530310"/>
                          <a:gd name="connsiteY35" fmla="*/ 2442555 h 2442555"/>
                          <a:gd name="connsiteX36" fmla="*/ 1804305 w 10530310"/>
                          <a:gd name="connsiteY36" fmla="*/ 2442555 h 2442555"/>
                          <a:gd name="connsiteX37" fmla="*/ 1321396 w 10530310"/>
                          <a:gd name="connsiteY37" fmla="*/ 2442555 h 2442555"/>
                          <a:gd name="connsiteX38" fmla="*/ 570204 w 10530310"/>
                          <a:gd name="connsiteY38" fmla="*/ 2442555 h 2442555"/>
                          <a:gd name="connsiteX39" fmla="*/ 0 w 10530310"/>
                          <a:gd name="connsiteY39" fmla="*/ 2035453 h 2442555"/>
                          <a:gd name="connsiteX40" fmla="*/ 0 w 10530310"/>
                          <a:gd name="connsiteY40" fmla="*/ 1628365 h 2442555"/>
                          <a:gd name="connsiteX41" fmla="*/ 0 w 10530310"/>
                          <a:gd name="connsiteY41" fmla="*/ 1253844 h 2442555"/>
                          <a:gd name="connsiteX42" fmla="*/ 0 w 10530310"/>
                          <a:gd name="connsiteY42" fmla="*/ 830472 h 2442555"/>
                          <a:gd name="connsiteX43" fmla="*/ 0 w 10530310"/>
                          <a:gd name="connsiteY43" fmla="*/ 407100 h 2442555"/>
                          <a:gd name="connsiteX0" fmla="*/ 0 w 10530310"/>
                          <a:gd name="connsiteY0" fmla="*/ 407100 h 2442555"/>
                          <a:gd name="connsiteX1" fmla="*/ 570204 w 10530310"/>
                          <a:gd name="connsiteY1" fmla="*/ 0 h 2442555"/>
                          <a:gd name="connsiteX2" fmla="*/ 1428709 w 10530310"/>
                          <a:gd name="connsiteY2" fmla="*/ 0 h 2442555"/>
                          <a:gd name="connsiteX3" fmla="*/ 2099417 w 10530310"/>
                          <a:gd name="connsiteY3" fmla="*/ 0 h 2442555"/>
                          <a:gd name="connsiteX4" fmla="*/ 2488427 w 10530310"/>
                          <a:gd name="connsiteY4" fmla="*/ 0 h 2442555"/>
                          <a:gd name="connsiteX5" fmla="*/ 2877437 w 10530310"/>
                          <a:gd name="connsiteY5" fmla="*/ 0 h 2442555"/>
                          <a:gd name="connsiteX6" fmla="*/ 3360346 w 10530310"/>
                          <a:gd name="connsiteY6" fmla="*/ 0 h 2442555"/>
                          <a:gd name="connsiteX7" fmla="*/ 4031054 w 10530310"/>
                          <a:gd name="connsiteY7" fmla="*/ 0 h 2442555"/>
                          <a:gd name="connsiteX8" fmla="*/ 4420064 w 10530310"/>
                          <a:gd name="connsiteY8" fmla="*/ 0 h 2442555"/>
                          <a:gd name="connsiteX9" fmla="*/ 5090771 w 10530310"/>
                          <a:gd name="connsiteY9" fmla="*/ 0 h 2442555"/>
                          <a:gd name="connsiteX10" fmla="*/ 5494268 w 10530310"/>
                          <a:gd name="connsiteY10" fmla="*/ 0 h 2442555"/>
                          <a:gd name="connsiteX11" fmla="*/ 5949276 w 10530310"/>
                          <a:gd name="connsiteY11" fmla="*/ 0 h 2442555"/>
                          <a:gd name="connsiteX12" fmla="*/ 6619984 w 10530310"/>
                          <a:gd name="connsiteY12" fmla="*/ 0 h 2442555"/>
                          <a:gd name="connsiteX13" fmla="*/ 7384590 w 10530310"/>
                          <a:gd name="connsiteY13" fmla="*/ 0 h 2442555"/>
                          <a:gd name="connsiteX14" fmla="*/ 7961398 w 10530310"/>
                          <a:gd name="connsiteY14" fmla="*/ 0 h 2442555"/>
                          <a:gd name="connsiteX15" fmla="*/ 8726005 w 10530310"/>
                          <a:gd name="connsiteY15" fmla="*/ 0 h 2442555"/>
                          <a:gd name="connsiteX16" fmla="*/ 9115015 w 10530310"/>
                          <a:gd name="connsiteY16" fmla="*/ 0 h 2442555"/>
                          <a:gd name="connsiteX17" fmla="*/ 9960106 w 10530310"/>
                          <a:gd name="connsiteY17" fmla="*/ 0 h 2442555"/>
                          <a:gd name="connsiteX18" fmla="*/ 10530310 w 10530310"/>
                          <a:gd name="connsiteY18" fmla="*/ 407100 h 2442555"/>
                          <a:gd name="connsiteX19" fmla="*/ 10530310 w 10530310"/>
                          <a:gd name="connsiteY19" fmla="*/ 846755 h 2442555"/>
                          <a:gd name="connsiteX20" fmla="*/ 10530310 w 10530310"/>
                          <a:gd name="connsiteY20" fmla="*/ 1270127 h 2442555"/>
                          <a:gd name="connsiteX21" fmla="*/ 10530310 w 10530310"/>
                          <a:gd name="connsiteY21" fmla="*/ 1644648 h 2442555"/>
                          <a:gd name="connsiteX22" fmla="*/ 10530310 w 10530310"/>
                          <a:gd name="connsiteY22" fmla="*/ 2035453 h 2442555"/>
                          <a:gd name="connsiteX23" fmla="*/ 9960106 w 10530310"/>
                          <a:gd name="connsiteY23" fmla="*/ 2442555 h 2442555"/>
                          <a:gd name="connsiteX24" fmla="*/ 9383298 w 10530310"/>
                          <a:gd name="connsiteY24" fmla="*/ 2442555 h 2442555"/>
                          <a:gd name="connsiteX25" fmla="*/ 8618691 w 10530310"/>
                          <a:gd name="connsiteY25" fmla="*/ 2442555 h 2442555"/>
                          <a:gd name="connsiteX26" fmla="*/ 7947984 w 10530310"/>
                          <a:gd name="connsiteY26" fmla="*/ 2442555 h 2442555"/>
                          <a:gd name="connsiteX27" fmla="*/ 7465075 w 10530310"/>
                          <a:gd name="connsiteY27" fmla="*/ 2442555 h 2442555"/>
                          <a:gd name="connsiteX28" fmla="*/ 6794368 w 10530310"/>
                          <a:gd name="connsiteY28" fmla="*/ 2442555 h 2442555"/>
                          <a:gd name="connsiteX29" fmla="*/ 6405357 w 10530310"/>
                          <a:gd name="connsiteY29" fmla="*/ 2442555 h 2442555"/>
                          <a:gd name="connsiteX30" fmla="*/ 5640751 w 10530310"/>
                          <a:gd name="connsiteY30" fmla="*/ 2442555 h 2442555"/>
                          <a:gd name="connsiteX31" fmla="*/ 5063943 w 10530310"/>
                          <a:gd name="connsiteY31" fmla="*/ 2442555 h 2442555"/>
                          <a:gd name="connsiteX32" fmla="*/ 4205437 w 10530310"/>
                          <a:gd name="connsiteY32" fmla="*/ 2442555 h 2442555"/>
                          <a:gd name="connsiteX33" fmla="*/ 3534730 w 10530310"/>
                          <a:gd name="connsiteY33" fmla="*/ 2442555 h 2442555"/>
                          <a:gd name="connsiteX34" fmla="*/ 2770124 w 10530310"/>
                          <a:gd name="connsiteY34" fmla="*/ 2442555 h 2442555"/>
                          <a:gd name="connsiteX35" fmla="*/ 2287215 w 10530310"/>
                          <a:gd name="connsiteY35" fmla="*/ 2442555 h 2442555"/>
                          <a:gd name="connsiteX36" fmla="*/ 1912558 w 10530310"/>
                          <a:gd name="connsiteY36" fmla="*/ 2442555 h 2442555"/>
                          <a:gd name="connsiteX37" fmla="*/ 1522608 w 10530310"/>
                          <a:gd name="connsiteY37" fmla="*/ 2442555 h 2442555"/>
                          <a:gd name="connsiteX38" fmla="*/ 570204 w 10530310"/>
                          <a:gd name="connsiteY38" fmla="*/ 2442555 h 2442555"/>
                          <a:gd name="connsiteX39" fmla="*/ 0 w 10530310"/>
                          <a:gd name="connsiteY39" fmla="*/ 2035453 h 2442555"/>
                          <a:gd name="connsiteX40" fmla="*/ 0 w 10530310"/>
                          <a:gd name="connsiteY40" fmla="*/ 1660932 h 2442555"/>
                          <a:gd name="connsiteX41" fmla="*/ 0 w 10530310"/>
                          <a:gd name="connsiteY41" fmla="*/ 1253844 h 2442555"/>
                          <a:gd name="connsiteX42" fmla="*/ 0 w 10530310"/>
                          <a:gd name="connsiteY42" fmla="*/ 814188 h 2442555"/>
                          <a:gd name="connsiteX43" fmla="*/ 0 w 10530310"/>
                          <a:gd name="connsiteY43" fmla="*/ 407100 h 244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30310" h="2442555" fill="none" extrusionOk="0">
                            <a:moveTo>
                              <a:pt x="0" y="407100"/>
                            </a:moveTo>
                            <a:cubicBezTo>
                              <a:pt x="732" y="192191"/>
                              <a:pt x="289253" y="-51711"/>
                              <a:pt x="570204" y="0"/>
                            </a:cubicBezTo>
                            <a:cubicBezTo>
                              <a:pt x="904313" y="-29250"/>
                              <a:pt x="1099554" y="-21562"/>
                              <a:pt x="1428709" y="0"/>
                            </a:cubicBezTo>
                            <a:cubicBezTo>
                              <a:pt x="1758108" y="45314"/>
                              <a:pt x="1981747" y="-9831"/>
                              <a:pt x="2099417" y="0"/>
                            </a:cubicBezTo>
                            <a:cubicBezTo>
                              <a:pt x="2265692" y="-431"/>
                              <a:pt x="2374355" y="-31557"/>
                              <a:pt x="2488427" y="0"/>
                            </a:cubicBezTo>
                            <a:cubicBezTo>
                              <a:pt x="2627800" y="-2667"/>
                              <a:pt x="2691754" y="13994"/>
                              <a:pt x="2877437" y="0"/>
                            </a:cubicBezTo>
                            <a:cubicBezTo>
                              <a:pt x="3059412" y="7878"/>
                              <a:pt x="3135477" y="10393"/>
                              <a:pt x="3360346" y="0"/>
                            </a:cubicBezTo>
                            <a:cubicBezTo>
                              <a:pt x="3533464" y="-31397"/>
                              <a:pt x="3726625" y="-23609"/>
                              <a:pt x="4031054" y="0"/>
                            </a:cubicBezTo>
                            <a:cubicBezTo>
                              <a:pt x="4338695" y="-28018"/>
                              <a:pt x="4281709" y="-7945"/>
                              <a:pt x="4420064" y="0"/>
                            </a:cubicBezTo>
                            <a:cubicBezTo>
                              <a:pt x="4567238" y="27196"/>
                              <a:pt x="4947850" y="3455"/>
                              <a:pt x="5090771" y="0"/>
                            </a:cubicBezTo>
                            <a:cubicBezTo>
                              <a:pt x="5201142" y="-26446"/>
                              <a:pt x="5661245" y="-57804"/>
                              <a:pt x="5949276" y="0"/>
                            </a:cubicBezTo>
                            <a:cubicBezTo>
                              <a:pt x="6200702" y="4445"/>
                              <a:pt x="6309806" y="12580"/>
                              <a:pt x="6619984" y="0"/>
                            </a:cubicBezTo>
                            <a:cubicBezTo>
                              <a:pt x="6929652" y="-44761"/>
                              <a:pt x="7134342" y="-40806"/>
                              <a:pt x="7384590" y="0"/>
                            </a:cubicBezTo>
                            <a:cubicBezTo>
                              <a:pt x="7618645" y="-10349"/>
                              <a:pt x="7822893" y="-9741"/>
                              <a:pt x="7961398" y="0"/>
                            </a:cubicBezTo>
                            <a:cubicBezTo>
                              <a:pt x="8046134" y="27903"/>
                              <a:pt x="8483780" y="2594"/>
                              <a:pt x="8726005" y="0"/>
                            </a:cubicBezTo>
                            <a:cubicBezTo>
                              <a:pt x="8951448" y="-22351"/>
                              <a:pt x="8972049" y="-10217"/>
                              <a:pt x="9115015" y="0"/>
                            </a:cubicBezTo>
                            <a:cubicBezTo>
                              <a:pt x="9238580" y="16177"/>
                              <a:pt x="9702065" y="-28822"/>
                              <a:pt x="9960106" y="0"/>
                            </a:cubicBezTo>
                            <a:cubicBezTo>
                              <a:pt x="10286604" y="-48941"/>
                              <a:pt x="10523652" y="176904"/>
                              <a:pt x="10530310" y="407100"/>
                            </a:cubicBezTo>
                            <a:cubicBezTo>
                              <a:pt x="10527830" y="622197"/>
                              <a:pt x="10518418" y="656063"/>
                              <a:pt x="10530310" y="846755"/>
                            </a:cubicBezTo>
                            <a:cubicBezTo>
                              <a:pt x="10535608" y="1038939"/>
                              <a:pt x="10502195" y="1077158"/>
                              <a:pt x="10530310" y="1270127"/>
                            </a:cubicBezTo>
                            <a:cubicBezTo>
                              <a:pt x="10563490" y="1475788"/>
                              <a:pt x="10526596" y="1568878"/>
                              <a:pt x="10530310" y="1644648"/>
                            </a:cubicBezTo>
                            <a:cubicBezTo>
                              <a:pt x="10477573" y="1718091"/>
                              <a:pt x="10506314" y="1915969"/>
                              <a:pt x="10530310" y="2035453"/>
                            </a:cubicBezTo>
                            <a:cubicBezTo>
                              <a:pt x="10605957" y="2177434"/>
                              <a:pt x="10214865" y="2459006"/>
                              <a:pt x="9960106" y="2442555"/>
                            </a:cubicBezTo>
                            <a:cubicBezTo>
                              <a:pt x="9765276" y="2427445"/>
                              <a:pt x="9694169" y="2467343"/>
                              <a:pt x="9383298" y="2442555"/>
                            </a:cubicBezTo>
                            <a:cubicBezTo>
                              <a:pt x="9149079" y="2430981"/>
                              <a:pt x="8985594" y="2498709"/>
                              <a:pt x="8618691" y="2442555"/>
                            </a:cubicBezTo>
                            <a:cubicBezTo>
                              <a:pt x="8261017" y="2419972"/>
                              <a:pt x="8232444" y="2460773"/>
                              <a:pt x="7947984" y="2442555"/>
                            </a:cubicBezTo>
                            <a:cubicBezTo>
                              <a:pt x="7648385" y="2425798"/>
                              <a:pt x="7599681" y="2461628"/>
                              <a:pt x="7465075" y="2442555"/>
                            </a:cubicBezTo>
                            <a:cubicBezTo>
                              <a:pt x="7324878" y="2435670"/>
                              <a:pt x="6967613" y="2407657"/>
                              <a:pt x="6794368" y="2442555"/>
                            </a:cubicBezTo>
                            <a:cubicBezTo>
                              <a:pt x="6558546" y="2440724"/>
                              <a:pt x="6504593" y="2451416"/>
                              <a:pt x="6405357" y="2442555"/>
                            </a:cubicBezTo>
                            <a:cubicBezTo>
                              <a:pt x="6314502" y="2435072"/>
                              <a:pt x="5784686" y="2444950"/>
                              <a:pt x="5640751" y="2442555"/>
                            </a:cubicBezTo>
                            <a:cubicBezTo>
                              <a:pt x="5462768" y="2443601"/>
                              <a:pt x="5326438" y="2443270"/>
                              <a:pt x="5063943" y="2442555"/>
                            </a:cubicBezTo>
                            <a:cubicBezTo>
                              <a:pt x="4862416" y="2408593"/>
                              <a:pt x="4600678" y="2414433"/>
                              <a:pt x="4205437" y="2442555"/>
                            </a:cubicBezTo>
                            <a:cubicBezTo>
                              <a:pt x="3809590" y="2442190"/>
                              <a:pt x="3856605" y="2449174"/>
                              <a:pt x="3534730" y="2442555"/>
                            </a:cubicBezTo>
                            <a:cubicBezTo>
                              <a:pt x="3168220" y="2416104"/>
                              <a:pt x="3052459" y="2439752"/>
                              <a:pt x="2770124" y="2442555"/>
                            </a:cubicBezTo>
                            <a:cubicBezTo>
                              <a:pt x="2448542" y="2448848"/>
                              <a:pt x="2495197" y="2446144"/>
                              <a:pt x="2287215" y="2442555"/>
                            </a:cubicBezTo>
                            <a:cubicBezTo>
                              <a:pt x="2015005" y="2442325"/>
                              <a:pt x="1772143" y="2491006"/>
                              <a:pt x="1522608" y="2442555"/>
                            </a:cubicBezTo>
                            <a:cubicBezTo>
                              <a:pt x="1234792" y="2504661"/>
                              <a:pt x="859208" y="2472663"/>
                              <a:pt x="570204" y="2442555"/>
                            </a:cubicBezTo>
                            <a:cubicBezTo>
                              <a:pt x="206158" y="2468655"/>
                              <a:pt x="17592" y="2292841"/>
                              <a:pt x="0" y="2035453"/>
                            </a:cubicBezTo>
                            <a:cubicBezTo>
                              <a:pt x="15424" y="1851586"/>
                              <a:pt x="2955" y="1763744"/>
                              <a:pt x="0" y="1660932"/>
                            </a:cubicBezTo>
                            <a:cubicBezTo>
                              <a:pt x="34475" y="1534421"/>
                              <a:pt x="-21062" y="1383337"/>
                              <a:pt x="0" y="1253844"/>
                            </a:cubicBezTo>
                            <a:cubicBezTo>
                              <a:pt x="4180" y="1095966"/>
                              <a:pt x="-16146" y="1035367"/>
                              <a:pt x="0" y="814188"/>
                            </a:cubicBezTo>
                            <a:cubicBezTo>
                              <a:pt x="819" y="611320"/>
                              <a:pt x="-20428" y="529814"/>
                              <a:pt x="0" y="407100"/>
                            </a:cubicBezTo>
                            <a:close/>
                          </a:path>
                          <a:path w="10530310" h="2442555" stroke="0" extrusionOk="0">
                            <a:moveTo>
                              <a:pt x="0" y="407100"/>
                            </a:moveTo>
                            <a:cubicBezTo>
                              <a:pt x="37533" y="203995"/>
                              <a:pt x="279758" y="-97466"/>
                              <a:pt x="570204" y="0"/>
                            </a:cubicBezTo>
                            <a:cubicBezTo>
                              <a:pt x="723855" y="-10186"/>
                              <a:pt x="846101" y="-35777"/>
                              <a:pt x="1053113" y="0"/>
                            </a:cubicBezTo>
                            <a:cubicBezTo>
                              <a:pt x="1259352" y="5956"/>
                              <a:pt x="1420505" y="-16204"/>
                              <a:pt x="1536022" y="0"/>
                            </a:cubicBezTo>
                            <a:cubicBezTo>
                              <a:pt x="1648714" y="39667"/>
                              <a:pt x="2070801" y="26459"/>
                              <a:pt x="2300629" y="0"/>
                            </a:cubicBezTo>
                            <a:cubicBezTo>
                              <a:pt x="2580702" y="-19934"/>
                              <a:pt x="2811009" y="-48555"/>
                              <a:pt x="3159134" y="0"/>
                            </a:cubicBezTo>
                            <a:cubicBezTo>
                              <a:pt x="3506949" y="17835"/>
                              <a:pt x="3542461" y="-27654"/>
                              <a:pt x="3829841" y="0"/>
                            </a:cubicBezTo>
                            <a:cubicBezTo>
                              <a:pt x="4100514" y="9869"/>
                              <a:pt x="4259778" y="-39332"/>
                              <a:pt x="4406650" y="0"/>
                            </a:cubicBezTo>
                            <a:cubicBezTo>
                              <a:pt x="4582855" y="16875"/>
                              <a:pt x="4657592" y="-59"/>
                              <a:pt x="4795660" y="0"/>
                            </a:cubicBezTo>
                            <a:cubicBezTo>
                              <a:pt x="4934122" y="29622"/>
                              <a:pt x="5273626" y="-7033"/>
                              <a:pt x="5466367" y="0"/>
                            </a:cubicBezTo>
                            <a:cubicBezTo>
                              <a:pt x="5712346" y="-56745"/>
                              <a:pt x="5826750" y="906"/>
                              <a:pt x="6137074" y="0"/>
                            </a:cubicBezTo>
                            <a:cubicBezTo>
                              <a:pt x="6422327" y="-1973"/>
                              <a:pt x="6528168" y="11717"/>
                              <a:pt x="6619984" y="0"/>
                            </a:cubicBezTo>
                            <a:cubicBezTo>
                              <a:pt x="6723767" y="-2112"/>
                              <a:pt x="6885848" y="-27877"/>
                              <a:pt x="7008994" y="0"/>
                            </a:cubicBezTo>
                            <a:cubicBezTo>
                              <a:pt x="7127186" y="-3246"/>
                              <a:pt x="7232791" y="-14477"/>
                              <a:pt x="7398004" y="0"/>
                            </a:cubicBezTo>
                            <a:cubicBezTo>
                              <a:pt x="7609886" y="-33779"/>
                              <a:pt x="7956033" y="36582"/>
                              <a:pt x="8256509" y="0"/>
                            </a:cubicBezTo>
                            <a:cubicBezTo>
                              <a:pt x="8585417" y="-14361"/>
                              <a:pt x="8637367" y="4186"/>
                              <a:pt x="8833318" y="0"/>
                            </a:cubicBezTo>
                            <a:cubicBezTo>
                              <a:pt x="9005442" y="-17499"/>
                              <a:pt x="9110933" y="22583"/>
                              <a:pt x="9316227" y="0"/>
                            </a:cubicBezTo>
                            <a:cubicBezTo>
                              <a:pt x="9549544" y="2432"/>
                              <a:pt x="9844938" y="17953"/>
                              <a:pt x="9960106" y="0"/>
                            </a:cubicBezTo>
                            <a:cubicBezTo>
                              <a:pt x="10347550" y="25826"/>
                              <a:pt x="10481606" y="180335"/>
                              <a:pt x="10530310" y="407100"/>
                            </a:cubicBezTo>
                            <a:cubicBezTo>
                              <a:pt x="10499375" y="519689"/>
                              <a:pt x="10487350" y="690389"/>
                              <a:pt x="10530310" y="846755"/>
                            </a:cubicBezTo>
                            <a:cubicBezTo>
                              <a:pt x="10525060" y="995932"/>
                              <a:pt x="10521710" y="1055655"/>
                              <a:pt x="10530310" y="1286411"/>
                            </a:cubicBezTo>
                            <a:cubicBezTo>
                              <a:pt x="10526477" y="1497527"/>
                              <a:pt x="10544739" y="1504049"/>
                              <a:pt x="10530310" y="1660932"/>
                            </a:cubicBezTo>
                            <a:cubicBezTo>
                              <a:pt x="10515380" y="1807657"/>
                              <a:pt x="10547792" y="1874011"/>
                              <a:pt x="10530310" y="2035453"/>
                            </a:cubicBezTo>
                            <a:cubicBezTo>
                              <a:pt x="10663492" y="2230057"/>
                              <a:pt x="10356338" y="2482199"/>
                              <a:pt x="9960106" y="2442555"/>
                            </a:cubicBezTo>
                            <a:cubicBezTo>
                              <a:pt x="9584196" y="2480905"/>
                              <a:pt x="9462810" y="2465986"/>
                              <a:pt x="9195500" y="2442555"/>
                            </a:cubicBezTo>
                            <a:cubicBezTo>
                              <a:pt x="8903272" y="2426996"/>
                              <a:pt x="8598115" y="2440582"/>
                              <a:pt x="8430893" y="2442555"/>
                            </a:cubicBezTo>
                            <a:cubicBezTo>
                              <a:pt x="8271640" y="2455985"/>
                              <a:pt x="7967513" y="2424439"/>
                              <a:pt x="7854085" y="2442555"/>
                            </a:cubicBezTo>
                            <a:cubicBezTo>
                              <a:pt x="7706402" y="2420151"/>
                              <a:pt x="7307676" y="2452520"/>
                              <a:pt x="7089479" y="2442555"/>
                            </a:cubicBezTo>
                            <a:cubicBezTo>
                              <a:pt x="6825398" y="2491673"/>
                              <a:pt x="6680713" y="2451921"/>
                              <a:pt x="6512671" y="2442555"/>
                            </a:cubicBezTo>
                            <a:cubicBezTo>
                              <a:pt x="6342765" y="2418179"/>
                              <a:pt x="5929047" y="2385471"/>
                              <a:pt x="5654165" y="2442555"/>
                            </a:cubicBezTo>
                            <a:cubicBezTo>
                              <a:pt x="5342389" y="2435507"/>
                              <a:pt x="5385219" y="2451391"/>
                              <a:pt x="5265155" y="2442555"/>
                            </a:cubicBezTo>
                            <a:cubicBezTo>
                              <a:pt x="5140277" y="2423362"/>
                              <a:pt x="4954873" y="2452104"/>
                              <a:pt x="4782246" y="2442555"/>
                            </a:cubicBezTo>
                            <a:cubicBezTo>
                              <a:pt x="4570770" y="2473721"/>
                              <a:pt x="4328226" y="2465902"/>
                              <a:pt x="4111538" y="2442555"/>
                            </a:cubicBezTo>
                            <a:cubicBezTo>
                              <a:pt x="3895082" y="2471571"/>
                              <a:pt x="3715938" y="2416534"/>
                              <a:pt x="3534730" y="2442555"/>
                            </a:cubicBezTo>
                            <a:cubicBezTo>
                              <a:pt x="3375370" y="2445137"/>
                              <a:pt x="3263183" y="2449195"/>
                              <a:pt x="3051821" y="2442555"/>
                            </a:cubicBezTo>
                            <a:cubicBezTo>
                              <a:pt x="2951633" y="2498902"/>
                              <a:pt x="2463334" y="2436210"/>
                              <a:pt x="2193316" y="2442555"/>
                            </a:cubicBezTo>
                            <a:cubicBezTo>
                              <a:pt x="1925695" y="2473303"/>
                              <a:pt x="1931518" y="2428862"/>
                              <a:pt x="1804305" y="2442555"/>
                            </a:cubicBezTo>
                            <a:cubicBezTo>
                              <a:pt x="1643646" y="2445472"/>
                              <a:pt x="1560138" y="2418340"/>
                              <a:pt x="1321396" y="2442555"/>
                            </a:cubicBezTo>
                            <a:cubicBezTo>
                              <a:pt x="1043251" y="2429456"/>
                              <a:pt x="928536" y="2418341"/>
                              <a:pt x="570204" y="2442555"/>
                            </a:cubicBezTo>
                            <a:cubicBezTo>
                              <a:pt x="299658" y="2467188"/>
                              <a:pt x="-100038" y="2272369"/>
                              <a:pt x="0" y="2035453"/>
                            </a:cubicBezTo>
                            <a:cubicBezTo>
                              <a:pt x="-16541" y="1961055"/>
                              <a:pt x="1884" y="1852093"/>
                              <a:pt x="0" y="1628365"/>
                            </a:cubicBezTo>
                            <a:cubicBezTo>
                              <a:pt x="-10006" y="1432506"/>
                              <a:pt x="-10873" y="1383242"/>
                              <a:pt x="0" y="1253844"/>
                            </a:cubicBezTo>
                            <a:cubicBezTo>
                              <a:pt x="4795" y="1123267"/>
                              <a:pt x="18952" y="943980"/>
                              <a:pt x="0" y="830472"/>
                            </a:cubicBezTo>
                            <a:cubicBezTo>
                              <a:pt x="-1387" y="729146"/>
                              <a:pt x="40034" y="513603"/>
                              <a:pt x="0" y="407100"/>
                            </a:cubicBezTo>
                            <a:close/>
                          </a:path>
                          <a:path w="10530310" h="2442555" fill="none" stroke="0" extrusionOk="0">
                            <a:moveTo>
                              <a:pt x="0" y="407100"/>
                            </a:moveTo>
                            <a:cubicBezTo>
                              <a:pt x="71564" y="168193"/>
                              <a:pt x="210032" y="-87163"/>
                              <a:pt x="570204" y="0"/>
                            </a:cubicBezTo>
                            <a:cubicBezTo>
                              <a:pt x="876374" y="35154"/>
                              <a:pt x="1078625" y="-10"/>
                              <a:pt x="1428709" y="0"/>
                            </a:cubicBezTo>
                            <a:cubicBezTo>
                              <a:pt x="1749590" y="-10675"/>
                              <a:pt x="1985347" y="-7731"/>
                              <a:pt x="2099417" y="0"/>
                            </a:cubicBezTo>
                            <a:cubicBezTo>
                              <a:pt x="2250604" y="33184"/>
                              <a:pt x="2376583" y="13792"/>
                              <a:pt x="2488427" y="0"/>
                            </a:cubicBezTo>
                            <a:cubicBezTo>
                              <a:pt x="2603180" y="9304"/>
                              <a:pt x="2672070" y="7400"/>
                              <a:pt x="2877437" y="0"/>
                            </a:cubicBezTo>
                            <a:cubicBezTo>
                              <a:pt x="3067168" y="-12944"/>
                              <a:pt x="3148904" y="3202"/>
                              <a:pt x="3360346" y="0"/>
                            </a:cubicBezTo>
                            <a:cubicBezTo>
                              <a:pt x="3548261" y="22992"/>
                              <a:pt x="3738418" y="40371"/>
                              <a:pt x="4031054" y="0"/>
                            </a:cubicBezTo>
                            <a:cubicBezTo>
                              <a:pt x="4343989" y="-23816"/>
                              <a:pt x="4292485" y="-16970"/>
                              <a:pt x="4420064" y="0"/>
                            </a:cubicBezTo>
                            <a:cubicBezTo>
                              <a:pt x="4571327" y="-47700"/>
                              <a:pt x="4898172" y="-32142"/>
                              <a:pt x="5090771" y="0"/>
                            </a:cubicBezTo>
                            <a:cubicBezTo>
                              <a:pt x="5261199" y="20026"/>
                              <a:pt x="5330416" y="-19582"/>
                              <a:pt x="5494268" y="0"/>
                            </a:cubicBezTo>
                            <a:cubicBezTo>
                              <a:pt x="5658120" y="19582"/>
                              <a:pt x="5724190" y="-11717"/>
                              <a:pt x="5949276" y="0"/>
                            </a:cubicBezTo>
                            <a:cubicBezTo>
                              <a:pt x="6187347" y="36150"/>
                              <a:pt x="6284761" y="8918"/>
                              <a:pt x="6619984" y="0"/>
                            </a:cubicBezTo>
                            <a:cubicBezTo>
                              <a:pt x="6952754" y="11651"/>
                              <a:pt x="7091914" y="11205"/>
                              <a:pt x="7384590" y="0"/>
                            </a:cubicBezTo>
                            <a:cubicBezTo>
                              <a:pt x="7608524" y="-17766"/>
                              <a:pt x="7799491" y="-3535"/>
                              <a:pt x="7961398" y="0"/>
                            </a:cubicBezTo>
                            <a:cubicBezTo>
                              <a:pt x="8107075" y="-34296"/>
                              <a:pt x="8548038" y="14955"/>
                              <a:pt x="8726005" y="0"/>
                            </a:cubicBezTo>
                            <a:cubicBezTo>
                              <a:pt x="8942577" y="-18999"/>
                              <a:pt x="8971459" y="-13643"/>
                              <a:pt x="9115015" y="0"/>
                            </a:cubicBezTo>
                            <a:cubicBezTo>
                              <a:pt x="9269414" y="41336"/>
                              <a:pt x="9679474" y="-10564"/>
                              <a:pt x="9960106" y="0"/>
                            </a:cubicBezTo>
                            <a:cubicBezTo>
                              <a:pt x="10279381" y="-104231"/>
                              <a:pt x="10501598" y="187364"/>
                              <a:pt x="10530310" y="407100"/>
                            </a:cubicBezTo>
                            <a:cubicBezTo>
                              <a:pt x="10528845" y="626081"/>
                              <a:pt x="10513088" y="645702"/>
                              <a:pt x="10530310" y="846755"/>
                            </a:cubicBezTo>
                            <a:cubicBezTo>
                              <a:pt x="10552944" y="1048683"/>
                              <a:pt x="10520382" y="1069491"/>
                              <a:pt x="10530310" y="1270127"/>
                            </a:cubicBezTo>
                            <a:cubicBezTo>
                              <a:pt x="10521257" y="1478818"/>
                              <a:pt x="10576276" y="1557284"/>
                              <a:pt x="10530310" y="1644648"/>
                            </a:cubicBezTo>
                            <a:cubicBezTo>
                              <a:pt x="10469414" y="1721498"/>
                              <a:pt x="10540427" y="1925723"/>
                              <a:pt x="10530310" y="2035453"/>
                            </a:cubicBezTo>
                            <a:cubicBezTo>
                              <a:pt x="10499677" y="2231576"/>
                              <a:pt x="10197767" y="2441114"/>
                              <a:pt x="9960106" y="2442555"/>
                            </a:cubicBezTo>
                            <a:cubicBezTo>
                              <a:pt x="9789397" y="2477647"/>
                              <a:pt x="9630216" y="2422616"/>
                              <a:pt x="9383298" y="2442555"/>
                            </a:cubicBezTo>
                            <a:cubicBezTo>
                              <a:pt x="9116597" y="2428830"/>
                              <a:pt x="8990521" y="2469518"/>
                              <a:pt x="8618691" y="2442555"/>
                            </a:cubicBezTo>
                            <a:cubicBezTo>
                              <a:pt x="8253625" y="2415693"/>
                              <a:pt x="8235087" y="2440072"/>
                              <a:pt x="7947984" y="2442555"/>
                            </a:cubicBezTo>
                            <a:cubicBezTo>
                              <a:pt x="7667630" y="2425951"/>
                              <a:pt x="7615869" y="2464936"/>
                              <a:pt x="7465075" y="2442555"/>
                            </a:cubicBezTo>
                            <a:cubicBezTo>
                              <a:pt x="7321504" y="2438576"/>
                              <a:pt x="7053002" y="2451964"/>
                              <a:pt x="6794368" y="2442555"/>
                            </a:cubicBezTo>
                            <a:cubicBezTo>
                              <a:pt x="6556423" y="2433047"/>
                              <a:pt x="6484185" y="2439475"/>
                              <a:pt x="6405357" y="2442555"/>
                            </a:cubicBezTo>
                            <a:cubicBezTo>
                              <a:pt x="6355820" y="2444097"/>
                              <a:pt x="5819861" y="2434682"/>
                              <a:pt x="5640751" y="2442555"/>
                            </a:cubicBezTo>
                            <a:cubicBezTo>
                              <a:pt x="5434780" y="2456283"/>
                              <a:pt x="5293190" y="2448157"/>
                              <a:pt x="5063943" y="2442555"/>
                            </a:cubicBezTo>
                            <a:cubicBezTo>
                              <a:pt x="4830913" y="2433587"/>
                              <a:pt x="4617772" y="2455680"/>
                              <a:pt x="4205437" y="2442555"/>
                            </a:cubicBezTo>
                            <a:cubicBezTo>
                              <a:pt x="3911703" y="2474619"/>
                              <a:pt x="3781434" y="2461411"/>
                              <a:pt x="3534730" y="2442555"/>
                            </a:cubicBezTo>
                            <a:cubicBezTo>
                              <a:pt x="3221494" y="2457414"/>
                              <a:pt x="3073022" y="2436511"/>
                              <a:pt x="2770124" y="2442555"/>
                            </a:cubicBezTo>
                            <a:cubicBezTo>
                              <a:pt x="2451930" y="2439072"/>
                              <a:pt x="2513533" y="2439787"/>
                              <a:pt x="2287215" y="2442555"/>
                            </a:cubicBezTo>
                            <a:cubicBezTo>
                              <a:pt x="2146689" y="2459001"/>
                              <a:pt x="1996416" y="2426741"/>
                              <a:pt x="1912558" y="2442555"/>
                            </a:cubicBezTo>
                            <a:cubicBezTo>
                              <a:pt x="1828700" y="2458369"/>
                              <a:pt x="1708288" y="2433237"/>
                              <a:pt x="1522608" y="2442555"/>
                            </a:cubicBezTo>
                            <a:cubicBezTo>
                              <a:pt x="1349781" y="2392726"/>
                              <a:pt x="939281" y="2475794"/>
                              <a:pt x="570204" y="2442555"/>
                            </a:cubicBezTo>
                            <a:cubicBezTo>
                              <a:pt x="147202" y="2466560"/>
                              <a:pt x="114820" y="2283363"/>
                              <a:pt x="0" y="2035453"/>
                            </a:cubicBezTo>
                            <a:cubicBezTo>
                              <a:pt x="1621" y="1873669"/>
                              <a:pt x="-11538" y="1747673"/>
                              <a:pt x="0" y="1660932"/>
                            </a:cubicBezTo>
                            <a:cubicBezTo>
                              <a:pt x="847" y="1595056"/>
                              <a:pt x="8992" y="1396883"/>
                              <a:pt x="0" y="1253844"/>
                            </a:cubicBezTo>
                            <a:cubicBezTo>
                              <a:pt x="26678" y="1100734"/>
                              <a:pt x="-16028" y="1016117"/>
                              <a:pt x="0" y="814188"/>
                            </a:cubicBezTo>
                            <a:cubicBezTo>
                              <a:pt x="4277" y="592904"/>
                              <a:pt x="14398" y="506480"/>
                              <a:pt x="0" y="407100"/>
                            </a:cubicBezTo>
                            <a:close/>
                          </a:path>
                          <a:path w="10530310" h="2442555" fill="none" stroke="0" extrusionOk="0">
                            <a:moveTo>
                              <a:pt x="0" y="407100"/>
                            </a:moveTo>
                            <a:cubicBezTo>
                              <a:pt x="49321" y="150151"/>
                              <a:pt x="251564" y="-89885"/>
                              <a:pt x="570204" y="0"/>
                            </a:cubicBezTo>
                            <a:cubicBezTo>
                              <a:pt x="876340" y="27527"/>
                              <a:pt x="1106077" y="-32656"/>
                              <a:pt x="1428709" y="0"/>
                            </a:cubicBezTo>
                            <a:cubicBezTo>
                              <a:pt x="1747160" y="37509"/>
                              <a:pt x="1982592" y="-29069"/>
                              <a:pt x="2099417" y="0"/>
                            </a:cubicBezTo>
                            <a:cubicBezTo>
                              <a:pt x="2267819" y="20369"/>
                              <a:pt x="2375898" y="1588"/>
                              <a:pt x="2488427" y="0"/>
                            </a:cubicBezTo>
                            <a:cubicBezTo>
                              <a:pt x="2615248" y="-760"/>
                              <a:pt x="2681280" y="25750"/>
                              <a:pt x="2877437" y="0"/>
                            </a:cubicBezTo>
                            <a:cubicBezTo>
                              <a:pt x="3059560" y="22884"/>
                              <a:pt x="3137536" y="-2847"/>
                              <a:pt x="3360346" y="0"/>
                            </a:cubicBezTo>
                            <a:cubicBezTo>
                              <a:pt x="3537521" y="-8569"/>
                              <a:pt x="3715967" y="-18264"/>
                              <a:pt x="4031054" y="0"/>
                            </a:cubicBezTo>
                            <a:cubicBezTo>
                              <a:pt x="4340986" y="-20871"/>
                              <a:pt x="4290083" y="-8957"/>
                              <a:pt x="4420064" y="0"/>
                            </a:cubicBezTo>
                            <a:cubicBezTo>
                              <a:pt x="4576483" y="-18784"/>
                              <a:pt x="4927224" y="-20912"/>
                              <a:pt x="5090771" y="0"/>
                            </a:cubicBezTo>
                            <a:cubicBezTo>
                              <a:pt x="5215958" y="-73449"/>
                              <a:pt x="5671320" y="-3116"/>
                              <a:pt x="5949276" y="0"/>
                            </a:cubicBezTo>
                            <a:cubicBezTo>
                              <a:pt x="6175852" y="12304"/>
                              <a:pt x="6272239" y="14139"/>
                              <a:pt x="6619984" y="0"/>
                            </a:cubicBezTo>
                            <a:cubicBezTo>
                              <a:pt x="6883029" y="-24504"/>
                              <a:pt x="7120963" y="-43425"/>
                              <a:pt x="7384590" y="0"/>
                            </a:cubicBezTo>
                            <a:cubicBezTo>
                              <a:pt x="7623134" y="-3553"/>
                              <a:pt x="7821257" y="-22756"/>
                              <a:pt x="7961398" y="0"/>
                            </a:cubicBezTo>
                            <a:cubicBezTo>
                              <a:pt x="8087245" y="-28393"/>
                              <a:pt x="8500101" y="47333"/>
                              <a:pt x="8726005" y="0"/>
                            </a:cubicBezTo>
                            <a:cubicBezTo>
                              <a:pt x="8948390" y="-20180"/>
                              <a:pt x="8972414" y="-10370"/>
                              <a:pt x="9115015" y="0"/>
                            </a:cubicBezTo>
                            <a:cubicBezTo>
                              <a:pt x="9300075" y="-36889"/>
                              <a:pt x="9731963" y="-947"/>
                              <a:pt x="9960106" y="0"/>
                            </a:cubicBezTo>
                            <a:cubicBezTo>
                              <a:pt x="10270041" y="-24626"/>
                              <a:pt x="10487161" y="119164"/>
                              <a:pt x="10530310" y="407100"/>
                            </a:cubicBezTo>
                            <a:cubicBezTo>
                              <a:pt x="10523534" y="625586"/>
                              <a:pt x="10508597" y="650675"/>
                              <a:pt x="10530310" y="846755"/>
                            </a:cubicBezTo>
                            <a:cubicBezTo>
                              <a:pt x="10541022" y="1043238"/>
                              <a:pt x="10521391" y="1074994"/>
                              <a:pt x="10530310" y="1270127"/>
                            </a:cubicBezTo>
                            <a:cubicBezTo>
                              <a:pt x="10561556" y="1477964"/>
                              <a:pt x="10541462" y="1562455"/>
                              <a:pt x="10530310" y="1644648"/>
                            </a:cubicBezTo>
                            <a:cubicBezTo>
                              <a:pt x="10488131" y="1726942"/>
                              <a:pt x="10536675" y="1903790"/>
                              <a:pt x="10530310" y="2035453"/>
                            </a:cubicBezTo>
                            <a:cubicBezTo>
                              <a:pt x="10592691" y="2203289"/>
                              <a:pt x="10185145" y="2464073"/>
                              <a:pt x="9960106" y="2442555"/>
                            </a:cubicBezTo>
                            <a:cubicBezTo>
                              <a:pt x="9784062" y="2440666"/>
                              <a:pt x="9654973" y="2443252"/>
                              <a:pt x="9383298" y="2442555"/>
                            </a:cubicBezTo>
                            <a:cubicBezTo>
                              <a:pt x="9113607" y="2435022"/>
                              <a:pt x="9017540" y="2481914"/>
                              <a:pt x="8618691" y="2442555"/>
                            </a:cubicBezTo>
                            <a:cubicBezTo>
                              <a:pt x="8257433" y="2416766"/>
                              <a:pt x="8234315" y="2449832"/>
                              <a:pt x="7947984" y="2442555"/>
                            </a:cubicBezTo>
                            <a:cubicBezTo>
                              <a:pt x="7653163" y="2422839"/>
                              <a:pt x="7606385" y="2464769"/>
                              <a:pt x="7465075" y="2442555"/>
                            </a:cubicBezTo>
                            <a:cubicBezTo>
                              <a:pt x="7247480" y="2411305"/>
                              <a:pt x="6993438" y="2464017"/>
                              <a:pt x="6794368" y="2442555"/>
                            </a:cubicBezTo>
                            <a:cubicBezTo>
                              <a:pt x="6558414" y="2437584"/>
                              <a:pt x="6501517" y="2436210"/>
                              <a:pt x="6405357" y="2442555"/>
                            </a:cubicBezTo>
                            <a:cubicBezTo>
                              <a:pt x="6343624" y="2423774"/>
                              <a:pt x="5780985" y="2439991"/>
                              <a:pt x="5640751" y="2442555"/>
                            </a:cubicBezTo>
                            <a:cubicBezTo>
                              <a:pt x="5451927" y="2431928"/>
                              <a:pt x="5349190" y="2433210"/>
                              <a:pt x="5063943" y="2442555"/>
                            </a:cubicBezTo>
                            <a:cubicBezTo>
                              <a:pt x="4909647" y="2363195"/>
                              <a:pt x="4550847" y="2385275"/>
                              <a:pt x="4205437" y="2442555"/>
                            </a:cubicBezTo>
                            <a:cubicBezTo>
                              <a:pt x="3810411" y="2446898"/>
                              <a:pt x="3848709" y="2442836"/>
                              <a:pt x="3534730" y="2442555"/>
                            </a:cubicBezTo>
                            <a:cubicBezTo>
                              <a:pt x="3218369" y="2426549"/>
                              <a:pt x="3066874" y="2431023"/>
                              <a:pt x="2770124" y="2442555"/>
                            </a:cubicBezTo>
                            <a:cubicBezTo>
                              <a:pt x="2447657" y="2441181"/>
                              <a:pt x="2501076" y="2446851"/>
                              <a:pt x="2287215" y="2442555"/>
                            </a:cubicBezTo>
                            <a:cubicBezTo>
                              <a:pt x="2048760" y="2466628"/>
                              <a:pt x="1763870" y="2521211"/>
                              <a:pt x="1522608" y="2442555"/>
                            </a:cubicBezTo>
                            <a:cubicBezTo>
                              <a:pt x="1209862" y="2423554"/>
                              <a:pt x="817364" y="2457699"/>
                              <a:pt x="570204" y="2442555"/>
                            </a:cubicBezTo>
                            <a:cubicBezTo>
                              <a:pt x="175399" y="2515816"/>
                              <a:pt x="41104" y="2233805"/>
                              <a:pt x="0" y="2035453"/>
                            </a:cubicBezTo>
                            <a:cubicBezTo>
                              <a:pt x="-4298" y="1884404"/>
                              <a:pt x="6137" y="1759398"/>
                              <a:pt x="0" y="1660932"/>
                            </a:cubicBezTo>
                            <a:cubicBezTo>
                              <a:pt x="-4455" y="1513296"/>
                              <a:pt x="9908" y="1414002"/>
                              <a:pt x="0" y="1253844"/>
                            </a:cubicBezTo>
                            <a:cubicBezTo>
                              <a:pt x="5063" y="1084305"/>
                              <a:pt x="-32694" y="1030943"/>
                              <a:pt x="0" y="814188"/>
                            </a:cubicBezTo>
                            <a:cubicBezTo>
                              <a:pt x="11507" y="614214"/>
                              <a:pt x="1923" y="515458"/>
                              <a:pt x="0" y="407100"/>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TextBox 12">
                <a:extLst>
                  <a:ext uri="{FF2B5EF4-FFF2-40B4-BE49-F238E27FC236}">
                    <a16:creationId xmlns:a16="http://schemas.microsoft.com/office/drawing/2014/main" id="{0D3A5334-CF14-58D2-34A3-6AEFBFA3B948}"/>
                  </a:ext>
                </a:extLst>
              </p:cNvPr>
              <p:cNvSpPr txBox="1"/>
              <p:nvPr/>
            </p:nvSpPr>
            <p:spPr>
              <a:xfrm>
                <a:off x="1644325" y="-500726"/>
                <a:ext cx="10086975" cy="15374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w="0"/>
                    <a:solidFill>
                      <a:srgbClr val="002060"/>
                    </a:solidFill>
                    <a:effectLst/>
                    <a:uLnTx/>
                    <a:uFillTx/>
                    <a:latin typeface="Calibri" panose="020F0502020204030204"/>
                    <a:ea typeface="LNTH-LuoLuoNotangYuanTi 1" pitchFamily="2" charset="-128"/>
                    <a:cs typeface="LNTH-LuoLuoNotangYuanTi 1" pitchFamily="2" charset="-128"/>
                  </a:rPr>
                  <a:t>Khi được bố mẹ cho tiền mua đồ dùng, còn thừa tiền bạn sẽ làm gì? Vì sao ? </a:t>
                </a:r>
              </a:p>
            </p:txBody>
          </p:sp>
        </p:grpSp>
        <p:pic>
          <p:nvPicPr>
            <p:cNvPr id="13" name="Hình ảnh 12" descr="Ảnh có chứa văn bản, đồ họa véc-tơ&#10;&#10;Mô tả được tạo tự động">
              <a:extLst>
                <a:ext uri="{FF2B5EF4-FFF2-40B4-BE49-F238E27FC236}">
                  <a16:creationId xmlns:a16="http://schemas.microsoft.com/office/drawing/2014/main" id="{14A993BD-79CC-0644-2F00-FB8EC824B12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p:blipFill>
          <p:spPr>
            <a:xfrm>
              <a:off x="-462988" y="2365319"/>
              <a:ext cx="2661314" cy="4102179"/>
            </a:xfrm>
            <a:prstGeom prst="rect">
              <a:avLst/>
            </a:prstGeom>
          </p:spPr>
        </p:pic>
      </p:grpSp>
    </p:spTree>
    <p:extLst>
      <p:ext uri="{BB962C8B-B14F-4D97-AF65-F5344CB8AC3E}">
        <p14:creationId xmlns:p14="http://schemas.microsoft.com/office/powerpoint/2010/main" val="27864852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8758875-9E39-A373-6F99-3F8391FDFE04}"/>
              </a:ext>
            </a:extLst>
          </p:cNvPr>
          <p:cNvPicPr>
            <a:picLocks noChangeAspect="1"/>
          </p:cNvPicPr>
          <p:nvPr/>
        </p:nvPicPr>
        <p:blipFill>
          <a:blip r:embed="rId3"/>
          <a:stretch>
            <a:fillRect/>
          </a:stretch>
        </p:blipFill>
        <p:spPr>
          <a:xfrm>
            <a:off x="1319377" y="569426"/>
            <a:ext cx="9400847" cy="3901778"/>
          </a:xfrm>
          <a:prstGeom prst="rect">
            <a:avLst/>
          </a:prstGeom>
        </p:spPr>
      </p:pic>
    </p:spTree>
    <p:extLst>
      <p:ext uri="{BB962C8B-B14F-4D97-AF65-F5344CB8AC3E}">
        <p14:creationId xmlns:p14="http://schemas.microsoft.com/office/powerpoint/2010/main" val="1150270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9" name="Hình ảnh 8">
            <a:extLst>
              <a:ext uri="{FF2B5EF4-FFF2-40B4-BE49-F238E27FC236}">
                <a16:creationId xmlns:a16="http://schemas.microsoft.com/office/drawing/2014/main" id="{DFB07CFF-EC55-B3B9-4130-38233FED10F7}"/>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122" name="Google Shape;122;p4"/>
          <p:cNvPicPr preferRelativeResize="0"/>
          <p:nvPr/>
        </p:nvPicPr>
        <p:blipFill rotWithShape="1">
          <a:blip r:embed="rId4">
            <a:alphaModFix/>
          </a:blip>
          <a:srcRect/>
          <a:stretch/>
        </p:blipFill>
        <p:spPr>
          <a:xfrm>
            <a:off x="8862045" y="3269782"/>
            <a:ext cx="2744340" cy="3588217"/>
          </a:xfrm>
          <a:prstGeom prst="rect">
            <a:avLst/>
          </a:prstGeom>
          <a:noFill/>
          <a:ln>
            <a:noFill/>
          </a:ln>
          <a:effectLst>
            <a:outerShdw blurRad="76200" sy="23000" kx="1200000" algn="br" rotWithShape="0">
              <a:srgbClr val="000000">
                <a:alpha val="20000"/>
              </a:srgbClr>
            </a:outerShdw>
          </a:effectLst>
        </p:spPr>
      </p:pic>
      <p:sp>
        <p:nvSpPr>
          <p:cNvPr id="2" name="任意多边形: 形状 3">
            <a:extLst>
              <a:ext uri="{FF2B5EF4-FFF2-40B4-BE49-F238E27FC236}">
                <a16:creationId xmlns:a16="http://schemas.microsoft.com/office/drawing/2014/main" id="{816461C1-BEF2-7F0A-88AD-BB7E13A313DF}"/>
              </a:ext>
            </a:extLst>
          </p:cNvPr>
          <p:cNvSpPr/>
          <p:nvPr/>
        </p:nvSpPr>
        <p:spPr>
          <a:xfrm>
            <a:off x="1428750" y="605246"/>
            <a:ext cx="8401049"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3" name="TextBox 2">
            <a:extLst>
              <a:ext uri="{FF2B5EF4-FFF2-40B4-BE49-F238E27FC236}">
                <a16:creationId xmlns:a16="http://schemas.microsoft.com/office/drawing/2014/main" id="{125373F3-9AD6-FBCB-04FB-A68DF9358E54}"/>
              </a:ext>
            </a:extLst>
          </p:cNvPr>
          <p:cNvSpPr txBox="1"/>
          <p:nvPr/>
        </p:nvSpPr>
        <p:spPr>
          <a:xfrm>
            <a:off x="1879636" y="1516443"/>
            <a:ext cx="7740614" cy="1446550"/>
          </a:xfrm>
          <a:prstGeom prst="rect">
            <a:avLst/>
          </a:prstGeom>
          <a:noFill/>
        </p:spPr>
        <p:txBody>
          <a:bodyPr wrap="square" rtlCol="0">
            <a:spAutoFit/>
          </a:bodyPr>
          <a:lstStyle/>
          <a:p>
            <a:pPr lvl="0" algn="ctr"/>
            <a:r>
              <a:rPr lang="en-US" sz="4400" b="1">
                <a:solidFill>
                  <a:prstClr val="black"/>
                </a:solidFill>
                <a:latin typeface="Cambria" panose="02040503050406030204" pitchFamily="18" charset="0"/>
                <a:ea typeface="Cambria" panose="02040503050406030204" pitchFamily="18" charset="0"/>
              </a:rPr>
              <a:t>Hoạt động 1: Khám phá vì sao phải quý trọng đồng tiền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a16="http://schemas.microsoft.com/office/drawing/2014/main" id="{686810CB-A3F8-141F-3854-271F765E1B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08192"/>
            <a:ext cx="3657607" cy="3657607"/>
          </a:xfrm>
          <a:prstGeom prst="rect">
            <a:avLst/>
          </a:prstGeom>
        </p:spPr>
      </p:pic>
    </p:spTree>
    <p:extLst>
      <p:ext uri="{BB962C8B-B14F-4D97-AF65-F5344CB8AC3E}">
        <p14:creationId xmlns:p14="http://schemas.microsoft.com/office/powerpoint/2010/main" val="56061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630A500C-B884-4A07-E912-1232931B4E88}"/>
              </a:ext>
            </a:extLst>
          </p:cNvPr>
          <p:cNvSpPr/>
          <p:nvPr/>
        </p:nvSpPr>
        <p:spPr>
          <a:xfrm>
            <a:off x="2208670" y="136860"/>
            <a:ext cx="7430630" cy="710865"/>
          </a:xfrm>
          <a:prstGeom prst="roundRect">
            <a:avLst>
              <a:gd name="adj" fmla="val 12736"/>
            </a:avLst>
          </a:prstGeom>
          <a:solidFill>
            <a:schemeClr val="accent6">
              <a:lumMod val="20000"/>
              <a:lumOff val="80000"/>
              <a:alpha val="95294"/>
            </a:schemeClr>
          </a:solidFill>
          <a:ln w="76200">
            <a:solidFill>
              <a:srgbClr val="00CC0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câu</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chuyện</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trả</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lời</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câu</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0338899-017B-52BE-089B-C74559813A74}"/>
              </a:ext>
            </a:extLst>
          </p:cNvPr>
          <p:cNvSpPr txBox="1"/>
          <p:nvPr/>
        </p:nvSpPr>
        <p:spPr>
          <a:xfrm>
            <a:off x="552450" y="1028700"/>
            <a:ext cx="11001375" cy="5324535"/>
          </a:xfrm>
          <a:prstGeom prst="rect">
            <a:avLst/>
          </a:prstGeom>
          <a:noFill/>
        </p:spPr>
        <p:txBody>
          <a:bodyPr wrap="square" rtlCol="0">
            <a:spAutoFit/>
          </a:bodyPr>
          <a:lstStyle/>
          <a:p>
            <a:pPr algn="ctr" latinLnBrk="0"/>
            <a:r>
              <a:rPr lang="vi-VN" sz="3200" b="1" i="0" dirty="0">
                <a:solidFill>
                  <a:srgbClr val="000000"/>
                </a:solidFill>
                <a:effectLst/>
                <a:latin typeface="Calibri" panose="020F0502020204030204" pitchFamily="34" charset="0"/>
                <a:cs typeface="Calibri" panose="020F0502020204030204" pitchFamily="34" charset="0"/>
              </a:rPr>
              <a:t>Hũ bạc của người cha</a:t>
            </a:r>
          </a:p>
          <a:p>
            <a:pPr algn="just" latinLnBrk="0"/>
            <a:r>
              <a:rPr lang="en-US"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Ngày xưa, có một người nông dân rất siêng năng. Về già, ông để dành được một hũ bạc. Tuy vậy, ông rất buồn vì người con trai của ông rất lười biếng. Một hôm, ông bảo con: “Cha muốn trước khi nhắm mắt thấy con kiếm nổi bát cơm. Con hãy đi làm và mang tiền về đây”.</a:t>
            </a:r>
          </a:p>
          <a:p>
            <a:pPr algn="just" latinLnBrk="0"/>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Bà mẹ sợ con vất vả, liền dúi cho một ít tiền. Người con cầm tiền đi chơi mấy hôm, khi chỉ còn vài đồng mới trở về đưa cho cha. Người cha vứt nắm tiền xuống ao. Thấy con vẫn thản nhiên, ông nghiêm giọng: “Đây không phải tiền con làm ra”</a:t>
            </a:r>
          </a:p>
          <a:p>
            <a:pPr algn="just" latinLnBrk="0"/>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Người con lại ra đi. Bà mẹ chỉ dám cho ít tiền ăn đi đường. Ăn hết tiền, anh ta đành tìm vào một làng xin xay thóc thuê. Xay một thúng thóc được trả công hai bát gạo, anh chỉ dám ăn một bát. Suốt ba tháng dành được chín mươi bát gạo, anh bán lấy tiền.</a:t>
            </a:r>
          </a:p>
          <a:p>
            <a:pPr algn="just" latinLnBrk="0"/>
            <a:r>
              <a:rPr lang="en-US" sz="2200" b="0" i="0" dirty="0">
                <a:solidFill>
                  <a:srgbClr val="000000"/>
                </a:solidFill>
                <a:effectLst/>
                <a:latin typeface="Calibri" panose="020F0502020204030204" pitchFamily="34" charset="0"/>
                <a:cs typeface="Calibri" panose="020F0502020204030204" pitchFamily="34" charset="0"/>
              </a:rPr>
              <a:t>   </a:t>
            </a:r>
            <a:r>
              <a:rPr lang="vi-VN" sz="2200" b="0" i="0" dirty="0">
                <a:solidFill>
                  <a:srgbClr val="000000"/>
                </a:solidFill>
                <a:effectLst/>
                <a:latin typeface="Calibri" panose="020F0502020204030204" pitchFamily="34" charset="0"/>
                <a:cs typeface="Calibri" panose="020F0502020204030204" pitchFamily="34" charset="0"/>
              </a:rPr>
              <a:t>Hôm đó, ông lão đang ngồi sưởi lửa thì con đem tiền về. Ông liền ném mấy đồng vào bếp lửa. Bất chấp lửa nóng, người con vội đưa tay vào bếp lấy tiền ra. Ông lão cười chảy nước mắt: “Bây giờ cha tin tiền đó chính tay con làm ra. Có làm lụng vất vả, người ta mới biết quý trọng đồng tiền.”</a:t>
            </a:r>
          </a:p>
          <a:p>
            <a:pPr algn="r" latinLnBrk="0"/>
            <a:r>
              <a:rPr lang="vi-VN" sz="2200" b="0" i="0" dirty="0">
                <a:solidFill>
                  <a:srgbClr val="000000"/>
                </a:solidFill>
                <a:effectLst/>
                <a:latin typeface="Calibri" panose="020F0502020204030204" pitchFamily="34" charset="0"/>
                <a:cs typeface="Calibri" panose="020F0502020204030204" pitchFamily="34" charset="0"/>
              </a:rPr>
              <a:t>(Theo Truyện cổ tích Chăm, Tiếng Việt 3, tập 1, NXB Giáo dục Việt Nam, 2020)</a:t>
            </a:r>
          </a:p>
        </p:txBody>
      </p:sp>
    </p:spTree>
    <p:extLst>
      <p:ext uri="{BB962C8B-B14F-4D97-AF65-F5344CB8AC3E}">
        <p14:creationId xmlns:p14="http://schemas.microsoft.com/office/powerpoint/2010/main" val="1215072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3B003D23-876B-32C0-CEE0-A6EC6E7DD945}"/>
              </a:ext>
            </a:extLst>
          </p:cNvPr>
          <p:cNvGrpSpPr/>
          <p:nvPr/>
        </p:nvGrpSpPr>
        <p:grpSpPr>
          <a:xfrm>
            <a:off x="-182880" y="-455040"/>
            <a:ext cx="5166360" cy="4701540"/>
            <a:chOff x="0" y="-274320"/>
            <a:chExt cx="5166360" cy="4701540"/>
          </a:xfrm>
        </p:grpSpPr>
        <p:pic>
          <p:nvPicPr>
            <p:cNvPr id="5" name="Picture 4" descr="A red and white sign with lights&#10;&#10;Description automatically generated">
              <a:extLst>
                <a:ext uri="{FF2B5EF4-FFF2-40B4-BE49-F238E27FC236}">
                  <a16:creationId xmlns:a16="http://schemas.microsoft.com/office/drawing/2014/main" id="{F799EADA-3FE2-837A-6671-ADFFE65AC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
              <a:ext cx="5166360" cy="4701540"/>
            </a:xfrm>
            <a:prstGeom prst="rect">
              <a:avLst/>
            </a:prstGeom>
          </p:spPr>
        </p:pic>
        <p:sp>
          <p:nvSpPr>
            <p:cNvPr id="7" name="TextBox 6">
              <a:extLst>
                <a:ext uri="{FF2B5EF4-FFF2-40B4-BE49-F238E27FC236}">
                  <a16:creationId xmlns:a16="http://schemas.microsoft.com/office/drawing/2014/main" id="{61BEA2A0-23CD-0436-B1E0-01D4C32755C2}"/>
                </a:ext>
              </a:extLst>
            </p:cNvPr>
            <p:cNvSpPr txBox="1"/>
            <p:nvPr/>
          </p:nvSpPr>
          <p:spPr>
            <a:xfrm>
              <a:off x="1173480" y="1291620"/>
              <a:ext cx="27622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002060"/>
                    </a:solidFill>
                  </a:ln>
                  <a:solidFill>
                    <a:srgbClr val="00FF00"/>
                  </a:solidFill>
                  <a:effectLst/>
                  <a:uLnTx/>
                  <a:uFillTx/>
                </a:rPr>
                <a:t>Trả</a:t>
              </a:r>
              <a:r>
                <a:rPr kumimoji="0" lang="en-US" sz="4800" b="1" i="0" u="none" strike="noStrike" kern="1200" cap="none" spc="0" normalizeH="0" baseline="0" noProof="0" dirty="0">
                  <a:ln>
                    <a:solidFill>
                      <a:srgbClr val="002060"/>
                    </a:solidFill>
                  </a:ln>
                  <a:solidFill>
                    <a:srgbClr val="00FF00"/>
                  </a:solidFill>
                  <a:effectLst/>
                  <a:uLnTx/>
                  <a:uFillTx/>
                </a:rPr>
                <a:t> </a:t>
              </a:r>
              <a:r>
                <a:rPr kumimoji="0" lang="en-US" sz="4800" b="1" i="0" u="none" strike="noStrike" kern="1200" cap="none" spc="0" normalizeH="0" baseline="0" noProof="0" dirty="0" err="1">
                  <a:ln>
                    <a:solidFill>
                      <a:srgbClr val="002060"/>
                    </a:solidFill>
                  </a:ln>
                  <a:solidFill>
                    <a:srgbClr val="00FF00"/>
                  </a:solidFill>
                  <a:effectLst/>
                  <a:uLnTx/>
                  <a:uFillTx/>
                </a:rPr>
                <a:t>lời</a:t>
              </a:r>
              <a:r>
                <a:rPr kumimoji="0" lang="en-US" sz="4800" b="1" i="0" u="none" strike="noStrike" kern="1200" cap="none" spc="0" normalizeH="0" baseline="0" noProof="0" dirty="0">
                  <a:ln>
                    <a:solidFill>
                      <a:srgbClr val="002060"/>
                    </a:solidFill>
                  </a:ln>
                  <a:solidFill>
                    <a:srgbClr val="00FF00"/>
                  </a:solidFill>
                  <a:effectLst/>
                  <a:uLnTx/>
                  <a:uFillTx/>
                </a:rPr>
                <a:t> </a:t>
              </a:r>
              <a:r>
                <a:rPr kumimoji="0" lang="en-US" sz="4800" b="1" i="0" u="none" strike="noStrike" kern="1200" cap="none" spc="0" normalizeH="0" baseline="0" noProof="0" dirty="0" err="1">
                  <a:ln>
                    <a:solidFill>
                      <a:srgbClr val="002060"/>
                    </a:solidFill>
                  </a:ln>
                  <a:solidFill>
                    <a:srgbClr val="00FF00"/>
                  </a:solidFill>
                  <a:effectLst/>
                  <a:uLnTx/>
                  <a:uFillTx/>
                </a:rPr>
                <a:t>câu</a:t>
              </a:r>
              <a:r>
                <a:rPr kumimoji="0" lang="en-US" sz="4800" b="1" i="0" u="none" strike="noStrike" kern="1200" cap="none" spc="0" normalizeH="0" baseline="0" noProof="0" dirty="0">
                  <a:ln>
                    <a:solidFill>
                      <a:srgbClr val="002060"/>
                    </a:solidFill>
                  </a:ln>
                  <a:solidFill>
                    <a:srgbClr val="00FF00"/>
                  </a:solidFill>
                  <a:effectLst/>
                  <a:uLnTx/>
                  <a:uFillTx/>
                </a:rPr>
                <a:t> </a:t>
              </a:r>
              <a:r>
                <a:rPr kumimoji="0" lang="en-US" sz="4800" b="1" i="0" u="none" strike="noStrike" kern="1200" cap="none" spc="0" normalizeH="0" baseline="0" noProof="0" dirty="0" err="1">
                  <a:ln>
                    <a:solidFill>
                      <a:srgbClr val="002060"/>
                    </a:solidFill>
                  </a:ln>
                  <a:solidFill>
                    <a:srgbClr val="00FF00"/>
                  </a:solidFill>
                  <a:effectLst/>
                  <a:uLnTx/>
                  <a:uFillTx/>
                </a:rPr>
                <a:t>hỏi</a:t>
              </a:r>
              <a:endParaRPr kumimoji="0" lang="en-US" sz="4800" b="1" i="0" u="none" strike="noStrike" kern="1200" cap="none" spc="0" normalizeH="0" baseline="0" noProof="0" dirty="0">
                <a:ln>
                  <a:solidFill>
                    <a:srgbClr val="002060"/>
                  </a:solidFill>
                </a:ln>
                <a:solidFill>
                  <a:srgbClr val="00FF00"/>
                </a:solidFill>
                <a:effectLst/>
                <a:uLnTx/>
                <a:uFillTx/>
              </a:endParaRPr>
            </a:p>
          </p:txBody>
        </p:sp>
      </p:grpSp>
      <p:pic>
        <p:nvPicPr>
          <p:cNvPr id="10" name="Picture 9" descr="A cartoon of a child with a megaphone&#10;&#10;Description automatically generated">
            <a:extLst>
              <a:ext uri="{FF2B5EF4-FFF2-40B4-BE49-F238E27FC236}">
                <a16:creationId xmlns:a16="http://schemas.microsoft.com/office/drawing/2014/main" id="{1AFFB280-915E-B81B-CD85-763A2A9E12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6335" y="3132667"/>
            <a:ext cx="3520440" cy="3725333"/>
          </a:xfrm>
          <a:prstGeom prst="rect">
            <a:avLst/>
          </a:prstGeom>
        </p:spPr>
      </p:pic>
      <p:sp>
        <p:nvSpPr>
          <p:cNvPr id="11" name="Rectangle: Rounded Corners 10">
            <a:extLst>
              <a:ext uri="{FF2B5EF4-FFF2-40B4-BE49-F238E27FC236}">
                <a16:creationId xmlns:a16="http://schemas.microsoft.com/office/drawing/2014/main" id="{D0372AA5-8B26-DC69-DCBA-975541FBDCA0}"/>
              </a:ext>
            </a:extLst>
          </p:cNvPr>
          <p:cNvSpPr/>
          <p:nvPr/>
        </p:nvSpPr>
        <p:spPr>
          <a:xfrm>
            <a:off x="4729163" y="851987"/>
            <a:ext cx="7332345" cy="180929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Vì sao lần thứ nhất người con lại thản nhiên khi thấy người cha ném tiền xuống ao?</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E1586207-5202-C438-D53E-3A22A1DBB5B1}"/>
              </a:ext>
            </a:extLst>
          </p:cNvPr>
          <p:cNvSpPr/>
          <p:nvPr/>
        </p:nvSpPr>
        <p:spPr>
          <a:xfrm>
            <a:off x="4767263" y="3295650"/>
            <a:ext cx="7332345" cy="2847846"/>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Lần thứ nhất, người con lại thản nhiên khi thấy người cha ném tiền xuống ao là bởi vì đó không phải là tiền do anh ta làm ra nên anh không biết quý trọng đồng tiền.</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1503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3B003D23-876B-32C0-CEE0-A6EC6E7DD945}"/>
              </a:ext>
            </a:extLst>
          </p:cNvPr>
          <p:cNvGrpSpPr/>
          <p:nvPr/>
        </p:nvGrpSpPr>
        <p:grpSpPr>
          <a:xfrm>
            <a:off x="-182880" y="-455040"/>
            <a:ext cx="5166360" cy="4701540"/>
            <a:chOff x="0" y="-274320"/>
            <a:chExt cx="5166360" cy="4701540"/>
          </a:xfrm>
        </p:grpSpPr>
        <p:pic>
          <p:nvPicPr>
            <p:cNvPr id="5" name="Picture 4" descr="A red and white sign with lights&#10;&#10;Description automatically generated">
              <a:extLst>
                <a:ext uri="{FF2B5EF4-FFF2-40B4-BE49-F238E27FC236}">
                  <a16:creationId xmlns:a16="http://schemas.microsoft.com/office/drawing/2014/main" id="{F799EADA-3FE2-837A-6671-ADFFE65AC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
              <a:ext cx="5166360" cy="4701540"/>
            </a:xfrm>
            <a:prstGeom prst="rect">
              <a:avLst/>
            </a:prstGeom>
          </p:spPr>
        </p:pic>
        <p:sp>
          <p:nvSpPr>
            <p:cNvPr id="7" name="TextBox 6">
              <a:extLst>
                <a:ext uri="{FF2B5EF4-FFF2-40B4-BE49-F238E27FC236}">
                  <a16:creationId xmlns:a16="http://schemas.microsoft.com/office/drawing/2014/main" id="{61BEA2A0-23CD-0436-B1E0-01D4C32755C2}"/>
                </a:ext>
              </a:extLst>
            </p:cNvPr>
            <p:cNvSpPr txBox="1"/>
            <p:nvPr/>
          </p:nvSpPr>
          <p:spPr>
            <a:xfrm>
              <a:off x="1173480" y="1291620"/>
              <a:ext cx="27622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Trả</a:t>
              </a:r>
              <a:r>
                <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rPr>
                <a:t> </a:t>
              </a: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lời</a:t>
              </a:r>
              <a:r>
                <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rPr>
                <a:t> </a:t>
              </a: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câu</a:t>
              </a:r>
              <a:r>
                <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rPr>
                <a:t> </a:t>
              </a: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hỏi</a:t>
              </a:r>
              <a:endPar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endParaRPr>
            </a:p>
          </p:txBody>
        </p:sp>
      </p:grpSp>
      <p:pic>
        <p:nvPicPr>
          <p:cNvPr id="10" name="Picture 9" descr="A cartoon of a child with a megaphone&#10;&#10;Description automatically generated">
            <a:extLst>
              <a:ext uri="{FF2B5EF4-FFF2-40B4-BE49-F238E27FC236}">
                <a16:creationId xmlns:a16="http://schemas.microsoft.com/office/drawing/2014/main" id="{1AFFB280-915E-B81B-CD85-763A2A9E12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6335" y="3132667"/>
            <a:ext cx="3520440" cy="3725333"/>
          </a:xfrm>
          <a:prstGeom prst="rect">
            <a:avLst/>
          </a:prstGeom>
        </p:spPr>
      </p:pic>
      <p:sp>
        <p:nvSpPr>
          <p:cNvPr id="11" name="Rectangle: Rounded Corners 10">
            <a:extLst>
              <a:ext uri="{FF2B5EF4-FFF2-40B4-BE49-F238E27FC236}">
                <a16:creationId xmlns:a16="http://schemas.microsoft.com/office/drawing/2014/main" id="{D0372AA5-8B26-DC69-DCBA-975541FBDCA0}"/>
              </a:ext>
            </a:extLst>
          </p:cNvPr>
          <p:cNvSpPr/>
          <p:nvPr/>
        </p:nvSpPr>
        <p:spPr>
          <a:xfrm>
            <a:off x="4729163" y="851987"/>
            <a:ext cx="7332345" cy="170071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Lần thứ hai, khi thấy người cha ném tiền vào lửa người con đã làm gì? Vì sao?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E1586207-5202-C438-D53E-3A22A1DBB5B1}"/>
              </a:ext>
            </a:extLst>
          </p:cNvPr>
          <p:cNvSpPr/>
          <p:nvPr/>
        </p:nvSpPr>
        <p:spPr>
          <a:xfrm>
            <a:off x="4767263" y="2867025"/>
            <a:ext cx="7332345" cy="3476625"/>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Lần thứ hai, khi thấy người cha ném tiền vào lửa, người con đã bất chấp lửa nóng vội đưa tay vào bếp lấy tiền ra. Anh làm thế bởi vì đó là những đồng tiền do anh vất vả làm ra, nên anh tiếc quý trọng.</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830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3B003D23-876B-32C0-CEE0-A6EC6E7DD945}"/>
              </a:ext>
            </a:extLst>
          </p:cNvPr>
          <p:cNvGrpSpPr/>
          <p:nvPr/>
        </p:nvGrpSpPr>
        <p:grpSpPr>
          <a:xfrm>
            <a:off x="-182880" y="-455040"/>
            <a:ext cx="5166360" cy="4701540"/>
            <a:chOff x="0" y="-274320"/>
            <a:chExt cx="5166360" cy="4701540"/>
          </a:xfrm>
        </p:grpSpPr>
        <p:pic>
          <p:nvPicPr>
            <p:cNvPr id="5" name="Picture 4" descr="A red and white sign with lights&#10;&#10;Description automatically generated">
              <a:extLst>
                <a:ext uri="{FF2B5EF4-FFF2-40B4-BE49-F238E27FC236}">
                  <a16:creationId xmlns:a16="http://schemas.microsoft.com/office/drawing/2014/main" id="{F799EADA-3FE2-837A-6671-ADFFE65AC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
              <a:ext cx="5166360" cy="4701540"/>
            </a:xfrm>
            <a:prstGeom prst="rect">
              <a:avLst/>
            </a:prstGeom>
          </p:spPr>
        </p:pic>
        <p:sp>
          <p:nvSpPr>
            <p:cNvPr id="7" name="TextBox 6">
              <a:extLst>
                <a:ext uri="{FF2B5EF4-FFF2-40B4-BE49-F238E27FC236}">
                  <a16:creationId xmlns:a16="http://schemas.microsoft.com/office/drawing/2014/main" id="{61BEA2A0-23CD-0436-B1E0-01D4C32755C2}"/>
                </a:ext>
              </a:extLst>
            </p:cNvPr>
            <p:cNvSpPr txBox="1"/>
            <p:nvPr/>
          </p:nvSpPr>
          <p:spPr>
            <a:xfrm>
              <a:off x="1173480" y="1291620"/>
              <a:ext cx="27622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Trả</a:t>
              </a:r>
              <a:r>
                <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rPr>
                <a:t> </a:t>
              </a: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lời</a:t>
              </a:r>
              <a:r>
                <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rPr>
                <a:t> </a:t>
              </a: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câu</a:t>
              </a:r>
              <a:r>
                <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rPr>
                <a:t> </a:t>
              </a:r>
              <a:r>
                <a:rPr kumimoji="0" lang="en-US" sz="4800" b="1" i="0" u="none" strike="noStrike" kern="1200" cap="none" spc="0" normalizeH="0" baseline="0" noProof="0" dirty="0" err="1">
                  <a:ln>
                    <a:solidFill>
                      <a:srgbClr val="002060"/>
                    </a:solidFill>
                  </a:ln>
                  <a:solidFill>
                    <a:srgbClr val="00FF00"/>
                  </a:solidFill>
                  <a:effectLst/>
                  <a:uLnTx/>
                  <a:uFillTx/>
                  <a:latin typeface="Calibri" panose="020F0502020204030204"/>
                  <a:ea typeface="+mn-ea"/>
                  <a:cs typeface="+mn-cs"/>
                </a:rPr>
                <a:t>hỏi</a:t>
              </a:r>
              <a:endParaRPr kumimoji="0" lang="en-US" sz="4800" b="1" i="0" u="none" strike="noStrike" kern="1200" cap="none" spc="0" normalizeH="0" baseline="0" noProof="0" dirty="0">
                <a:ln>
                  <a:solidFill>
                    <a:srgbClr val="002060"/>
                  </a:solidFill>
                </a:ln>
                <a:solidFill>
                  <a:srgbClr val="00FF00"/>
                </a:solidFill>
                <a:effectLst/>
                <a:uLnTx/>
                <a:uFillTx/>
                <a:latin typeface="Calibri" panose="020F0502020204030204"/>
                <a:ea typeface="+mn-ea"/>
                <a:cs typeface="+mn-cs"/>
              </a:endParaRPr>
            </a:p>
          </p:txBody>
        </p:sp>
      </p:grpSp>
      <p:pic>
        <p:nvPicPr>
          <p:cNvPr id="10" name="Picture 9" descr="A cartoon of a child with a megaphone&#10;&#10;Description automatically generated">
            <a:extLst>
              <a:ext uri="{FF2B5EF4-FFF2-40B4-BE49-F238E27FC236}">
                <a16:creationId xmlns:a16="http://schemas.microsoft.com/office/drawing/2014/main" id="{1AFFB280-915E-B81B-CD85-763A2A9E12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56335" y="3132667"/>
            <a:ext cx="3520440" cy="3725333"/>
          </a:xfrm>
          <a:prstGeom prst="rect">
            <a:avLst/>
          </a:prstGeom>
        </p:spPr>
      </p:pic>
      <p:sp>
        <p:nvSpPr>
          <p:cNvPr id="11" name="Rectangle: Rounded Corners 10">
            <a:extLst>
              <a:ext uri="{FF2B5EF4-FFF2-40B4-BE49-F238E27FC236}">
                <a16:creationId xmlns:a16="http://schemas.microsoft.com/office/drawing/2014/main" id="{D0372AA5-8B26-DC69-DCBA-975541FBDCA0}"/>
              </a:ext>
            </a:extLst>
          </p:cNvPr>
          <p:cNvSpPr/>
          <p:nvPr/>
        </p:nvSpPr>
        <p:spPr>
          <a:xfrm>
            <a:off x="4729163" y="851987"/>
            <a:ext cx="7332345" cy="170071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latin typeface="Calibri" panose="020F0502020204030204" pitchFamily="34" charset="0"/>
                <a:ea typeface="Calibri" panose="020F0502020204030204" pitchFamily="34" charset="0"/>
                <a:cs typeface="Calibri" panose="020F0502020204030204" pitchFamily="34" charset="0"/>
              </a:rPr>
              <a:t>Theo em vì sao chúng ta phải quý trọng đồng tiền?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E1586207-5202-C438-D53E-3A22A1DBB5B1}"/>
              </a:ext>
            </a:extLst>
          </p:cNvPr>
          <p:cNvSpPr/>
          <p:nvPr/>
        </p:nvSpPr>
        <p:spPr>
          <a:xfrm>
            <a:off x="4748213" y="3381375"/>
            <a:ext cx="7332345" cy="2495550"/>
          </a:xfrm>
          <a:prstGeom prst="roundRect">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Chúng ta phải quý trọng đồng tiền bởi vì tiền do công sức và trí tuệ của con người tạo ra.</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086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3" name="Picture 2">
            <a:extLst>
              <a:ext uri="{FF2B5EF4-FFF2-40B4-BE49-F238E27FC236}">
                <a16:creationId xmlns:a16="http://schemas.microsoft.com/office/drawing/2014/main" id="{643F38D3-9BF5-4A65-A044-90E227150C08}"/>
              </a:ext>
            </a:extLst>
          </p:cNvPr>
          <p:cNvPicPr>
            <a:picLocks noChangeAspect="1"/>
          </p:cNvPicPr>
          <p:nvPr/>
        </p:nvPicPr>
        <p:blipFill>
          <a:blip r:embed="rId3"/>
          <a:stretch>
            <a:fillRect/>
          </a:stretch>
        </p:blipFill>
        <p:spPr>
          <a:xfrm>
            <a:off x="2343907" y="1387225"/>
            <a:ext cx="8076658" cy="1739380"/>
          </a:xfrm>
          <a:prstGeom prst="rect">
            <a:avLst/>
          </a:prstGeom>
        </p:spPr>
      </p:pic>
    </p:spTree>
    <p:extLst>
      <p:ext uri="{BB962C8B-B14F-4D97-AF65-F5344CB8AC3E}">
        <p14:creationId xmlns:p14="http://schemas.microsoft.com/office/powerpoint/2010/main" val="2867607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7C47C99-6DB7-35E8-5C0E-E0CD7E0306C8}"/>
              </a:ext>
            </a:extLst>
          </p:cNvPr>
          <p:cNvSpPr/>
          <p:nvPr/>
        </p:nvSpPr>
        <p:spPr>
          <a:xfrm>
            <a:off x="3342145" y="136860"/>
            <a:ext cx="5335130" cy="710865"/>
          </a:xfrm>
          <a:prstGeom prst="roundRect">
            <a:avLst>
              <a:gd name="adj" fmla="val 12736"/>
            </a:avLst>
          </a:prstGeom>
          <a:solidFill>
            <a:schemeClr val="accent6">
              <a:lumMod val="20000"/>
              <a:lumOff val="80000"/>
              <a:alpha val="95294"/>
            </a:schemeClr>
          </a:solidFill>
          <a:ln w="76200">
            <a:solidFill>
              <a:srgbClr val="00CC0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2.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Bày</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tỏ</a:t>
            </a:r>
            <a:r>
              <a:rPr lang="en-US" sz="4000" b="1"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4000" b="1" dirty="0" err="1">
                <a:solidFill>
                  <a:prstClr val="black"/>
                </a:solidFill>
                <a:latin typeface="Calibri" panose="020F0502020204030204" pitchFamily="34" charset="0"/>
                <a:ea typeface="Calibri" panose="020F0502020204030204" pitchFamily="34" charset="0"/>
                <a:cs typeface="Calibri" panose="020F0502020204030204" pitchFamily="34" charset="0"/>
              </a:rPr>
              <a:t>kiến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385065B-D93E-F69F-EA49-5E46D84A3C3D}"/>
              </a:ext>
            </a:extLst>
          </p:cNvPr>
          <p:cNvPicPr>
            <a:picLocks noChangeAspect="1"/>
          </p:cNvPicPr>
          <p:nvPr/>
        </p:nvPicPr>
        <p:blipFill>
          <a:blip r:embed="rId3"/>
          <a:stretch>
            <a:fillRect/>
          </a:stretch>
        </p:blipFill>
        <p:spPr>
          <a:xfrm>
            <a:off x="2362199" y="1228724"/>
            <a:ext cx="7153275" cy="5035529"/>
          </a:xfrm>
          <a:prstGeom prst="rect">
            <a:avLst/>
          </a:prstGeom>
        </p:spPr>
      </p:pic>
    </p:spTree>
    <p:extLst>
      <p:ext uri="{BB962C8B-B14F-4D97-AF65-F5344CB8AC3E}">
        <p14:creationId xmlns:p14="http://schemas.microsoft.com/office/powerpoint/2010/main" val="148622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570</Words>
  <Application>Microsoft Office PowerPoint</Application>
  <PresentationFormat>Widescreen</PresentationFormat>
  <Paragraphs>21</Paragraphs>
  <Slides>13</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等线</vt:lpstr>
      <vt:lpstr>Arial</vt:lpstr>
      <vt:lpstr>Calibri</vt:lpstr>
      <vt:lpstr>Calibri Light</vt:lpstr>
      <vt:lpstr>Cambria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19</cp:revision>
  <dcterms:created xsi:type="dcterms:W3CDTF">2024-02-02T15:05:46Z</dcterms:created>
  <dcterms:modified xsi:type="dcterms:W3CDTF">2026-03-05T05:07:52Z</dcterms:modified>
</cp:coreProperties>
</file>