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8"/>
  </p:notesMasterIdLst>
  <p:sldIdLst>
    <p:sldId id="322" r:id="rId3"/>
    <p:sldId id="321" r:id="rId4"/>
    <p:sldId id="323" r:id="rId5"/>
    <p:sldId id="297" r:id="rId6"/>
    <p:sldId id="298" r:id="rId7"/>
    <p:sldId id="299" r:id="rId8"/>
    <p:sldId id="315" r:id="rId9"/>
    <p:sldId id="316" r:id="rId10"/>
    <p:sldId id="317" r:id="rId11"/>
    <p:sldId id="314" r:id="rId12"/>
    <p:sldId id="301" r:id="rId13"/>
    <p:sldId id="270" r:id="rId14"/>
    <p:sldId id="271" r:id="rId15"/>
    <p:sldId id="318" r:id="rId16"/>
    <p:sldId id="319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CC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53" d="100"/>
          <a:sy n="53" d="100"/>
        </p:scale>
        <p:origin x="710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7A20F6-51BF-4C0C-8B39-F777EE81EC5C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A6EF1B-BCF8-459A-93F5-4C4BA6F45A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7458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28592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A9629F-6332-D92B-BBCA-541C506323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CD1273-79CC-85F6-EAD7-B61DCEA733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126F10-0666-D00B-E95F-E860C90126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BB1B0-0841-45A2-8F0C-34934E9416D7}" type="datetimeFigureOut">
              <a:rPr lang="vi-VN" smtClean="0"/>
              <a:t>05/03/2026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01B63A-1B80-4DA7-29FF-3EDA2D22E8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05A721-5179-339E-70AD-9350F3E35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00E692-9553-4FBD-935A-5B8CB70C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104613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A2928-D33C-497A-4BDD-5F8067982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2CDC6F-4D18-6967-E197-0D2872F600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BA76F2-BC14-356A-6C5F-DAD67FABFC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BB1B0-0841-45A2-8F0C-34934E9416D7}" type="datetimeFigureOut">
              <a:rPr lang="vi-VN" smtClean="0"/>
              <a:t>05/03/2026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7788F2-1881-3EEE-67D6-436002F3E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88DC33-4416-9B41-57DC-25FCE00B0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00E692-9553-4FBD-935A-5B8CB70C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197652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751940C-59EB-CD4B-185E-ECF9A53774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F1490E-CD2E-7375-0950-327F1AFFCB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860214-1174-A36D-431C-66010D78DC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BB1B0-0841-45A2-8F0C-34934E9416D7}" type="datetimeFigureOut">
              <a:rPr lang="vi-VN" smtClean="0"/>
              <a:t>05/03/2026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3D53E0-444C-CD93-C652-C6BED846F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D7430A-3812-2E67-761B-8BA69C5612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00E692-9553-4FBD-935A-5B8CB70C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524934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853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4629DB-0D4C-4FCC-B7E5-2B27E99297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BE856E-499F-402A-AF17-0E2BBCFFA9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10543B-F3DA-4256-891D-9E066498BE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2AD153-0790-42FD-A2D1-6E1CCB9B9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079A0-0A04-4674-A9B0-FE6301322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6337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D13B4C-45A2-4212-9710-4CF2639E6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832116-5264-40C2-A662-81EBABDD1F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106550-C4DE-473C-93DA-D32CFE8CCD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021831-5FA8-4DC6-AC53-36541854E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4E68F3-F322-4BBE-8916-165B1256A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4382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59DA3-A08B-4878-91ED-4A92332A7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9B0BE6-266D-4EB9-8910-99170C6375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AEA689-DB39-4AC3-AD6D-4155CC1F93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759132-DE11-4766-9FC2-FCC6040DD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7A6EB8-F572-47CF-A563-FB1EAFD6B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7274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2EB0E2-146E-4CEB-8B2F-35C2E6C5F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2019A9-EC37-42E6-8961-008DB10832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446043-04B2-46C3-9FC0-D97F1B178D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D53F26-55DD-461E-915B-937AEB41E0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B08F93-7AB7-4D8D-8A77-21C790B95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1A5971-21D6-4D9B-9010-68A3C96B5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7764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3766E-B729-478F-9184-DE38A77D4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9D74BD-5A1C-4A42-8AFB-5F29EC29C3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A1FFD9-B002-4296-8A02-DB606240E4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E8FC10-5880-46F2-8991-5014EEC0A9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1CAE28C-C6C9-4652-887F-781576FD89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20AC6B1-13BC-4D86-A740-3C1E3DEA12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FD96ACF-C087-487A-9763-BDB655D43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0D08F51-AF9D-4AC6-8A37-01D8C817C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4435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54D14-8DB5-4186-9AB8-DD5A697F2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144FFA-1233-404C-A80D-706DAA54B6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66BCF1-9340-44A7-8891-AEA021696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07F11D-E93C-4279-9943-5D0C562EF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1405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96A8572-82D8-46C8-81DD-53B6D60653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F88F93-B158-4B9E-82EE-6A58AAE81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8687D8-796F-4BE9-9F62-C8CFF63A6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8039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705E2B-0B2E-DEF8-CF65-3C5419C1B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EEC169-0E0D-E6BA-83E2-9DA653F6B3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F2A274-EDAB-082C-E242-3016C5DEF2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BB1B0-0841-45A2-8F0C-34934E9416D7}" type="datetimeFigureOut">
              <a:rPr lang="vi-VN" smtClean="0"/>
              <a:t>05/03/2026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8C7642-9853-5ECD-8CC2-3E0D38095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3F8E9F-F2E9-851F-9F03-43E127AB8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00E692-9553-4FBD-935A-5B8CB70C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75962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4A2071-B000-4E99-9E02-8C24EAA2C5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62F3C7-F44C-46B5-8BEC-CEC8515865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8B2F20-280F-4B32-94F1-C422433FCF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B20263-8266-40D5-A003-74BCC51426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A92B62-148A-4734-AC01-B192888286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C3AEE3-22EB-4C8C-9F3E-77B17184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636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BE692A-101B-46ED-B4F8-CFB9381FE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AED867-31EE-4180-B74B-E8E9E32C2C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494923-8923-487E-9D46-B281B8C734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D53991-0F9B-4EAE-8362-9329932108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C39D7F-3846-426A-A155-ADCD91A30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A49805-74CB-4F68-83E5-E4D592D01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1518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9550FF-CB8B-484D-AAA4-652A8ABC86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B2C072-1DE8-4E58-B033-D606141B4B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A3EF8F-EE6B-4B7E-B6BD-52DB9F206E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1E9ECE-EDB7-474B-A339-6082F3DF7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A24E30-CB83-4631-BAB7-594DAE932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1736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8D50FDB-17A8-40F2-9A2A-B5B6B515E4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ECF59F-EE93-44A7-8EFE-18A9A5FD0E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F11B7C-9353-4C3B-A7D7-116598EE17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08F07E-0CC3-402F-B805-7BFF494381DB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997DBD-92C0-4744-AA56-327FA37BF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5C70FF-C326-4F4A-8804-B80AD4A33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600A5F-4C30-4207-9AE9-99FFAD45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5893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153EB5-EB15-B00A-4875-BCF9EEC69B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D54582-0DD3-A650-37FB-BAC36A04B0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DA3DB4-F0F8-ADD1-8AF0-B77F33DE75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BB1B0-0841-45A2-8F0C-34934E9416D7}" type="datetimeFigureOut">
              <a:rPr lang="vi-VN" smtClean="0"/>
              <a:t>05/03/2026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FE71C3-3A25-C325-5267-6E06E837A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78D487-222C-573A-3B41-E47ABF5FE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00E692-9553-4FBD-935A-5B8CB70C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70848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FE1C9D-9616-F303-A0E1-9ABFD7B6B5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CA2F59-F2DD-884D-A213-CFB18E4E23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6C3073-796A-DD5F-BE6C-DD525257B4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78427B-243D-0363-DC30-CF7B6D7389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BB1B0-0841-45A2-8F0C-34934E9416D7}" type="datetimeFigureOut">
              <a:rPr lang="vi-VN" smtClean="0"/>
              <a:t>05/03/2026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E305E4-C1B4-7EF4-A801-0050847536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BB17F5-50BF-5F5E-C28D-651267232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00E692-9553-4FBD-935A-5B8CB70C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904197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47D60-A7F1-CEE8-ED0D-9B738E5C7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9B29DB-9298-3F01-4017-160809E960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B30E6A-3BEA-37CC-0FF8-E282BE8C8B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1D361E-A2EF-5585-60C1-B5A8392D01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ADF3B3C-E442-61BB-298A-7D89F2E53C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4FDA367-59ED-1CEB-AD69-1833D71864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BB1B0-0841-45A2-8F0C-34934E9416D7}" type="datetimeFigureOut">
              <a:rPr lang="vi-VN" smtClean="0"/>
              <a:t>05/03/2026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E85B2A-3DA9-BBB5-7F9E-FE4C5B7FB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718AF4A-90A2-C423-CA4D-E9642F445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00E692-9553-4FBD-935A-5B8CB70C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718658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EDD36C-D47F-5BB5-15FC-215C6634A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57655B0-CAB6-0DEC-84C0-3DE5A87A74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BB1B0-0841-45A2-8F0C-34934E9416D7}" type="datetimeFigureOut">
              <a:rPr lang="vi-VN" smtClean="0"/>
              <a:t>05/03/2026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0102B0-4607-1DA3-C9A8-6583F8C44E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812E39-25E7-218B-0849-E1FE23552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00E692-9553-4FBD-935A-5B8CB70C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63017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96B8982-3891-8DBC-8C14-CE9210AE03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BB1B0-0841-45A2-8F0C-34934E9416D7}" type="datetimeFigureOut">
              <a:rPr lang="vi-VN" smtClean="0"/>
              <a:t>05/03/2026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C19FF2-F61B-2418-1D60-A649C9A23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2EB288-FF66-C14E-9184-9520B751F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00E692-9553-4FBD-935A-5B8CB70C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013118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921B9-AB0F-8E98-A2AF-3F8A82031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7A87FC-45C9-EFE5-B282-61A3482B76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1AAD82-35FB-7D36-185E-64BC1474FB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7A0F34-653B-6F57-FE7F-67BB117512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BB1B0-0841-45A2-8F0C-34934E9416D7}" type="datetimeFigureOut">
              <a:rPr lang="vi-VN" smtClean="0"/>
              <a:t>05/03/2026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6CDC84-A76A-2D19-D18F-C1E9B0141D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B577B1-DF90-9AB5-751E-51A9F5503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00E692-9553-4FBD-935A-5B8CB70C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92168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27D40-74D6-14FE-A726-F27BC2EEFA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A2CE1D7-6EB8-391A-4193-1CC9086D0D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707BC7-834B-B63A-F608-1C7C498399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B4EAB9-0C6D-621B-EE81-82614B9649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BB1B0-0841-45A2-8F0C-34934E9416D7}" type="datetimeFigureOut">
              <a:rPr lang="vi-VN" smtClean="0"/>
              <a:t>05/03/2026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FA9A2C-197D-42EE-20BA-ACAFBF4353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0C9F78-08D3-97E1-E4A9-073DC7DCE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00E692-9553-4FBD-935A-5B8CB70CDD1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74804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FBBF66C5-371D-20AB-36D5-82B96769699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6571" y="76789"/>
            <a:ext cx="1388293" cy="1388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309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7884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2.pn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5" Type="http://schemas.openxmlformats.org/officeDocument/2006/relationships/image" Target="../media/image5.png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21.png"/><Relationship Id="rId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1049284" y="-239100"/>
            <a:ext cx="11350894" cy="6628580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9F6D768A-BF3F-D1AA-1652-D36EFC8D80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625" y="4151447"/>
            <a:ext cx="4059807" cy="4059807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205060" y="-280201"/>
            <a:ext cx="4619311" cy="4619311"/>
          </a:xfrm>
          <a:prstGeom prst="rect">
            <a:avLst/>
          </a:prstGeom>
        </p:spPr>
      </p:pic>
      <p:pic>
        <p:nvPicPr>
          <p:cNvPr id="62" name="图片 61">
            <a:extLst>
              <a:ext uri="{FF2B5EF4-FFF2-40B4-BE49-F238E27FC236}">
                <a16:creationId xmlns:a16="http://schemas.microsoft.com/office/drawing/2014/main" id="{1EE7C8CB-BDA3-BE81-B6C5-2E1D69EBB69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74" t="5212" r="63318" b="67851"/>
          <a:stretch/>
        </p:blipFill>
        <p:spPr>
          <a:xfrm>
            <a:off x="8375715" y="3701545"/>
            <a:ext cx="2069872" cy="1110160"/>
          </a:xfrm>
          <a:prstGeom prst="rect">
            <a:avLst/>
          </a:prstGeom>
        </p:spPr>
      </p:pic>
      <p:grpSp>
        <p:nvGrpSpPr>
          <p:cNvPr id="66" name="组合 65">
            <a:extLst>
              <a:ext uri="{FF2B5EF4-FFF2-40B4-BE49-F238E27FC236}">
                <a16:creationId xmlns:a16="http://schemas.microsoft.com/office/drawing/2014/main" id="{B1EAD35E-A6A9-1409-C3E1-5FAE61B5ACF3}"/>
              </a:ext>
            </a:extLst>
          </p:cNvPr>
          <p:cNvGrpSpPr/>
          <p:nvPr/>
        </p:nvGrpSpPr>
        <p:grpSpPr>
          <a:xfrm>
            <a:off x="8770887" y="1842656"/>
            <a:ext cx="3984357" cy="5113376"/>
            <a:chOff x="8236467" y="3278909"/>
            <a:chExt cx="3984357" cy="3463837"/>
          </a:xfrm>
        </p:grpSpPr>
        <p:pic>
          <p:nvPicPr>
            <p:cNvPr id="65" name="图片 64">
              <a:extLst>
                <a:ext uri="{FF2B5EF4-FFF2-40B4-BE49-F238E27FC236}">
                  <a16:creationId xmlns:a16="http://schemas.microsoft.com/office/drawing/2014/main" id="{770CB4B2-3A9C-E7EB-E8E7-36A5EE93DCC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67476EE9-09E3-ED15-5951-44DCF49E44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1" name="图片 20">
            <a:extLst>
              <a:ext uri="{FF2B5EF4-FFF2-40B4-BE49-F238E27FC236}">
                <a16:creationId xmlns:a16="http://schemas.microsoft.com/office/drawing/2014/main" id="{7E96C052-9917-2FE7-A31E-3EC932B0F61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4386" y="2372297"/>
            <a:ext cx="3262372" cy="316133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53FF41F-B3B3-2259-DF66-00F215756AE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31532" y="628794"/>
            <a:ext cx="2383166" cy="74982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22251" y="2682332"/>
            <a:ext cx="26141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C00000"/>
                </a:solidFill>
              </a:rPr>
              <a:t>Tiết</a:t>
            </a:r>
            <a:r>
              <a:rPr lang="en-US" sz="3600" dirty="0">
                <a:solidFill>
                  <a:srgbClr val="C00000"/>
                </a:solidFill>
              </a:rPr>
              <a:t> 1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1C900B2-AD0A-E36E-1E9F-6B1BBAC2F2B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007047" y="255270"/>
            <a:ext cx="6626926" cy="2481287"/>
          </a:xfrm>
          <a:prstGeom prst="rect">
            <a:avLst/>
          </a:prstGeom>
        </p:spPr>
      </p:pic>
      <p:pic>
        <p:nvPicPr>
          <p:cNvPr id="17" name="图片 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8" y="2830247"/>
            <a:ext cx="12190413" cy="405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4596139"/>
      </p:ext>
    </p:extLst>
  </p:cSld>
  <p:clrMapOvr>
    <a:masterClrMapping/>
  </p:clrMapOvr>
  <p:transition>
    <p:fade/>
  </p:transition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9510EB-5C2E-892A-3602-37128BD8B4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23C9DD4-FA46-4EA9-841C-935928957DE1}"/>
              </a:ext>
            </a:extLst>
          </p:cNvPr>
          <p:cNvSpPr/>
          <p:nvPr/>
        </p:nvSpPr>
        <p:spPr>
          <a:xfrm>
            <a:off x="419100" y="85725"/>
            <a:ext cx="11409106" cy="661034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D3ADDEA-4F6F-DA6B-9CD8-D446557B5736}"/>
              </a:ext>
            </a:extLst>
          </p:cNvPr>
          <p:cNvSpPr/>
          <p:nvPr/>
        </p:nvSpPr>
        <p:spPr>
          <a:xfrm>
            <a:off x="933450" y="952500"/>
            <a:ext cx="10496550" cy="4505325"/>
          </a:xfrm>
          <a:prstGeom prst="roundRect">
            <a:avLst/>
          </a:prstGeom>
          <a:solidFill>
            <a:srgbClr val="FFCCFF"/>
          </a:solidFill>
          <a:ln w="19050"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Nhận xét: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Quãng đường dài nhất mà Rô-bốt đi được trong một buổi tập là 3 km và quãng đường ngắn nhất là 1 km.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Trung bình mỗi ngày độ dài quãng đường mà Rô-bốt đi được trong một buổi tập là 2 km.</a:t>
            </a:r>
          </a:p>
        </p:txBody>
      </p:sp>
    </p:spTree>
    <p:extLst>
      <p:ext uri="{BB962C8B-B14F-4D97-AF65-F5344CB8AC3E}">
        <p14:creationId xmlns:p14="http://schemas.microsoft.com/office/powerpoint/2010/main" val="36851415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1185AC-0A4A-0DA7-054D-2A26E71A79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D82EBC3-937D-BF26-56F8-5FE486EFD6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1683" y="834318"/>
            <a:ext cx="7669433" cy="1646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7145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B7A92F-B156-02EA-3280-BDAA21A9E0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C50B5ED-7E18-4B80-8930-AB98105A5656}"/>
              </a:ext>
            </a:extLst>
          </p:cNvPr>
          <p:cNvSpPr/>
          <p:nvPr/>
        </p:nvSpPr>
        <p:spPr>
          <a:xfrm>
            <a:off x="307759" y="264110"/>
            <a:ext cx="11576482" cy="6451015"/>
          </a:xfrm>
          <a:prstGeom prst="roundRect">
            <a:avLst>
              <a:gd name="adj" fmla="val 668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8A4C675-5315-310D-DF7B-334FCF2F29EF}"/>
              </a:ext>
            </a:extLst>
          </p:cNvPr>
          <p:cNvGrpSpPr/>
          <p:nvPr/>
        </p:nvGrpSpPr>
        <p:grpSpPr>
          <a:xfrm>
            <a:off x="567086" y="541391"/>
            <a:ext cx="721360" cy="699908"/>
            <a:chOff x="955040" y="508000"/>
            <a:chExt cx="721360" cy="699908"/>
          </a:xfrm>
        </p:grpSpPr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8A9FFB03-B140-203A-19C2-44EFC38E96FC}"/>
                </a:ext>
              </a:extLst>
            </p:cNvPr>
            <p:cNvSpPr/>
            <p:nvPr/>
          </p:nvSpPr>
          <p:spPr>
            <a:xfrm>
              <a:off x="955040" y="508000"/>
              <a:ext cx="721360" cy="621862"/>
            </a:xfrm>
            <a:prstGeom prst="triangl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A1ED741-350F-5491-A6B4-1AAF17F29281}"/>
                </a:ext>
              </a:extLst>
            </p:cNvPr>
            <p:cNvSpPr txBox="1"/>
            <p:nvPr/>
          </p:nvSpPr>
          <p:spPr>
            <a:xfrm>
              <a:off x="1132840" y="623133"/>
              <a:ext cx="4876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1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BB8C804-7539-A8E0-6191-CFA8F27397E6}"/>
              </a:ext>
            </a:extLst>
          </p:cNvPr>
          <p:cNvSpPr txBox="1"/>
          <p:nvPr/>
        </p:nvSpPr>
        <p:spPr>
          <a:xfrm>
            <a:off x="1288445" y="516994"/>
            <a:ext cx="104368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 giải đấu bóng đá dành cho học sinh khối Bốn, các bạn Nam, Việt, Rô-bốt và Dũng lần lượt ghi được số bàn thắng là: 7, 6, 2, 4.</a:t>
            </a:r>
          </a:p>
          <a:p>
            <a:pPr lvl="0"/>
            <a:r>
              <a:rPr lang="vi-VN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Dựa vào dãy số liệu trên, hãy trả lời các câu hỏi dưới đây.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600AF9-D6EB-DD75-151E-B425B55F6A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5087" y="1819275"/>
            <a:ext cx="6734175" cy="23812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E1D7F3B-BD22-21FE-23E5-AF1CBE193DCF}"/>
              </a:ext>
            </a:extLst>
          </p:cNvPr>
          <p:cNvSpPr txBox="1"/>
          <p:nvPr/>
        </p:nvSpPr>
        <p:spPr>
          <a:xfrm>
            <a:off x="933450" y="4600575"/>
            <a:ext cx="105251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latinLnBrk="0"/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a) Dũng ghi được bao nhiêu bàn thắng?</a:t>
            </a:r>
          </a:p>
          <a:p>
            <a:pPr algn="just" latinLnBrk="0"/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b) Số bàn thắng nhiều nhất mà một bạn đã ghi được là bao nhiêu bàn?</a:t>
            </a:r>
          </a:p>
          <a:p>
            <a:pPr algn="just" latinLnBrk="0"/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c) Có bao nhiêu bạn ghi được nhiều hơn 5 bàn thắng?</a:t>
            </a:r>
          </a:p>
        </p:txBody>
      </p:sp>
    </p:spTree>
    <p:extLst>
      <p:ext uri="{BB962C8B-B14F-4D97-AF65-F5344CB8AC3E}">
        <p14:creationId xmlns:p14="http://schemas.microsoft.com/office/powerpoint/2010/main" val="5016726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92CF8C-312A-79ED-D50A-810ABCDE7E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C50B5ED-7E18-4B80-8930-AB98105A5656}"/>
              </a:ext>
            </a:extLst>
          </p:cNvPr>
          <p:cNvSpPr/>
          <p:nvPr/>
        </p:nvSpPr>
        <p:spPr>
          <a:xfrm>
            <a:off x="317284" y="266700"/>
            <a:ext cx="11576482" cy="6410325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E8285C">
                <a:alpha val="72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EF93AA0-53FD-DD4F-47B2-C75FE85F4D37}"/>
              </a:ext>
            </a:extLst>
          </p:cNvPr>
          <p:cNvSpPr txBox="1"/>
          <p:nvPr/>
        </p:nvSpPr>
        <p:spPr>
          <a:xfrm>
            <a:off x="809625" y="336019"/>
            <a:ext cx="108965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 giải đấu bóng đá dành cho học sinh khối Bốn, các bạn Nam, Việt, Rô-bốt và Dũng lần lượt ghi được số bàn thắng là: 7, 6, 2, 4.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690C5B-3C40-A2B0-9548-E98EDF7C6454}"/>
              </a:ext>
            </a:extLst>
          </p:cNvPr>
          <p:cNvSpPr txBox="1"/>
          <p:nvPr/>
        </p:nvSpPr>
        <p:spPr>
          <a:xfrm>
            <a:off x="819150" y="1304925"/>
            <a:ext cx="10525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latinLnBrk="0"/>
            <a:r>
              <a:rPr lang="vi-VN" sz="36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a) Dũng ghi được bao nhiêu bàn thắng?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DB955F-ACDE-85BC-828F-1C08D92451B1}"/>
              </a:ext>
            </a:extLst>
          </p:cNvPr>
          <p:cNvSpPr txBox="1"/>
          <p:nvPr/>
        </p:nvSpPr>
        <p:spPr>
          <a:xfrm>
            <a:off x="876300" y="1933575"/>
            <a:ext cx="10525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=&gt; </a:t>
            </a:r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Dũng ghi được 4 bàn thắng.</a:t>
            </a:r>
            <a:endParaRPr lang="vi-VN" sz="3600" b="1" i="0" dirty="0">
              <a:solidFill>
                <a:srgbClr val="FF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1082BE9-2FEB-85A5-B487-2F3B2ED9627E}"/>
              </a:ext>
            </a:extLst>
          </p:cNvPr>
          <p:cNvSpPr txBox="1"/>
          <p:nvPr/>
        </p:nvSpPr>
        <p:spPr>
          <a:xfrm>
            <a:off x="819150" y="2571750"/>
            <a:ext cx="109156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Số bàn thắng nhiều nhất mà một bạn đã ghi được là bao nhiêu bàn?</a:t>
            </a:r>
            <a:endParaRPr lang="vi-VN" sz="3200" b="1" i="0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4EA49B4-B869-69FF-7CEB-67D765134254}"/>
              </a:ext>
            </a:extLst>
          </p:cNvPr>
          <p:cNvSpPr txBox="1"/>
          <p:nvPr/>
        </p:nvSpPr>
        <p:spPr>
          <a:xfrm>
            <a:off x="952500" y="3609975"/>
            <a:ext cx="105060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=&gt; 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 bàn thắng nhiều nhất mà một bạn đã ghi được là 7 bàn thắng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3200" b="1" i="0" dirty="0">
              <a:solidFill>
                <a:srgbClr val="FF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16CF3CA-C57E-9D84-F3F7-1D2B9E6462C0}"/>
              </a:ext>
            </a:extLst>
          </p:cNvPr>
          <p:cNvSpPr txBox="1"/>
          <p:nvPr/>
        </p:nvSpPr>
        <p:spPr>
          <a:xfrm>
            <a:off x="762000" y="4629150"/>
            <a:ext cx="109156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c) Có bao nhiêu bạn ghi được nhiều hơn 5 bàn thắng?</a:t>
            </a:r>
            <a:endParaRPr lang="vi-VN" sz="3200" b="1" i="0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0094858-C4F7-BA76-8AC5-D1D50C210141}"/>
              </a:ext>
            </a:extLst>
          </p:cNvPr>
          <p:cNvSpPr txBox="1"/>
          <p:nvPr/>
        </p:nvSpPr>
        <p:spPr>
          <a:xfrm>
            <a:off x="847725" y="5248275"/>
            <a:ext cx="10525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=&gt; </a:t>
            </a:r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 2 bạn ghi được nhiều hơn 5 bàn thắng.</a:t>
            </a:r>
            <a:endParaRPr lang="vi-VN" sz="3600" b="1" i="0" dirty="0">
              <a:solidFill>
                <a:srgbClr val="FF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22327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B7A92F-B156-02EA-3280-BDAA21A9E0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C50B5ED-7E18-4B80-8930-AB98105A5656}"/>
              </a:ext>
            </a:extLst>
          </p:cNvPr>
          <p:cNvSpPr/>
          <p:nvPr/>
        </p:nvSpPr>
        <p:spPr>
          <a:xfrm>
            <a:off x="307759" y="264110"/>
            <a:ext cx="11576482" cy="6451015"/>
          </a:xfrm>
          <a:prstGeom prst="roundRect">
            <a:avLst>
              <a:gd name="adj" fmla="val 668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8A4C675-5315-310D-DF7B-334FCF2F29EF}"/>
              </a:ext>
            </a:extLst>
          </p:cNvPr>
          <p:cNvGrpSpPr/>
          <p:nvPr/>
        </p:nvGrpSpPr>
        <p:grpSpPr>
          <a:xfrm>
            <a:off x="567086" y="541391"/>
            <a:ext cx="721360" cy="732889"/>
            <a:chOff x="955040" y="508000"/>
            <a:chExt cx="721360" cy="732889"/>
          </a:xfrm>
        </p:grpSpPr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8A9FFB03-B140-203A-19C2-44EFC38E96FC}"/>
                </a:ext>
              </a:extLst>
            </p:cNvPr>
            <p:cNvSpPr/>
            <p:nvPr/>
          </p:nvSpPr>
          <p:spPr>
            <a:xfrm>
              <a:off x="955040" y="508000"/>
              <a:ext cx="721360" cy="621862"/>
            </a:xfrm>
            <a:prstGeom prst="triangl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A1ED741-350F-5491-A6B4-1AAF17F29281}"/>
                </a:ext>
              </a:extLst>
            </p:cNvPr>
            <p:cNvSpPr txBox="1"/>
            <p:nvPr/>
          </p:nvSpPr>
          <p:spPr>
            <a:xfrm>
              <a:off x="1123315" y="594558"/>
              <a:ext cx="4876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2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BB8C804-7539-A8E0-6191-CFA8F27397E6}"/>
              </a:ext>
            </a:extLst>
          </p:cNvPr>
          <p:cNvSpPr txBox="1"/>
          <p:nvPr/>
        </p:nvSpPr>
        <p:spPr>
          <a:xfrm>
            <a:off x="1288445" y="516994"/>
            <a:ext cx="104368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 dưới đây cho biết số cuốn sách mà mỗi bạn đã đọc trong tháng vừa qua.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84F96FD-ED68-7226-6112-EA6FB5DABF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1637" y="1566862"/>
            <a:ext cx="8910638" cy="238487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6115F1E-39FF-4628-0DEA-CA9B1A496071}"/>
              </a:ext>
            </a:extLst>
          </p:cNvPr>
          <p:cNvSpPr txBox="1"/>
          <p:nvPr/>
        </p:nvSpPr>
        <p:spPr>
          <a:xfrm>
            <a:off x="1012220" y="4117444"/>
            <a:ext cx="10627330" cy="2478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 viết dãy số liệu chỉ số cuốn sách mà mỗi bạn đã đọc theo thứ tự:</a:t>
            </a:r>
          </a:p>
          <a:p>
            <a:pPr lvl="0" algn="just">
              <a:lnSpc>
                <a:spcPct val="150000"/>
              </a:lnSpc>
            </a:pP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Từ bé đến lớn.</a:t>
            </a:r>
          </a:p>
          <a:p>
            <a:pPr lvl="0" algn="just">
              <a:lnSpc>
                <a:spcPct val="150000"/>
              </a:lnSpc>
            </a:pP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Từ lớn đến bé.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9B376AD-91CF-2F18-2A1E-28A2C4919233}"/>
              </a:ext>
            </a:extLst>
          </p:cNvPr>
          <p:cNvSpPr/>
          <p:nvPr/>
        </p:nvSpPr>
        <p:spPr>
          <a:xfrm>
            <a:off x="4105276" y="5219700"/>
            <a:ext cx="3352800" cy="61912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600" dirty="0">
                <a:solidFill>
                  <a:srgbClr val="FF0000"/>
                </a:solidFill>
              </a:rPr>
              <a:t>1, 4, 5, 8, 13.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21C329C-60CF-5F50-B4D4-7FE77134C101}"/>
              </a:ext>
            </a:extLst>
          </p:cNvPr>
          <p:cNvSpPr/>
          <p:nvPr/>
        </p:nvSpPr>
        <p:spPr>
          <a:xfrm>
            <a:off x="4143376" y="5962650"/>
            <a:ext cx="3352800" cy="61912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600" dirty="0">
                <a:solidFill>
                  <a:srgbClr val="FF0000"/>
                </a:solidFill>
              </a:rPr>
              <a:t>13, 8, 5, 4, 1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8251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1" grpId="0"/>
      <p:bldP spid="13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B7A92F-B156-02EA-3280-BDAA21A9E0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C50B5ED-7E18-4B80-8930-AB98105A5656}"/>
              </a:ext>
            </a:extLst>
          </p:cNvPr>
          <p:cNvSpPr/>
          <p:nvPr/>
        </p:nvSpPr>
        <p:spPr>
          <a:xfrm>
            <a:off x="307759" y="85726"/>
            <a:ext cx="11576482" cy="6629400"/>
          </a:xfrm>
          <a:prstGeom prst="roundRect">
            <a:avLst>
              <a:gd name="adj" fmla="val 668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8A4C675-5315-310D-DF7B-334FCF2F29EF}"/>
              </a:ext>
            </a:extLst>
          </p:cNvPr>
          <p:cNvGrpSpPr/>
          <p:nvPr/>
        </p:nvGrpSpPr>
        <p:grpSpPr>
          <a:xfrm>
            <a:off x="528986" y="236591"/>
            <a:ext cx="721360" cy="732889"/>
            <a:chOff x="955040" y="508000"/>
            <a:chExt cx="721360" cy="732889"/>
          </a:xfrm>
        </p:grpSpPr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8A9FFB03-B140-203A-19C2-44EFC38E96FC}"/>
                </a:ext>
              </a:extLst>
            </p:cNvPr>
            <p:cNvSpPr/>
            <p:nvPr/>
          </p:nvSpPr>
          <p:spPr>
            <a:xfrm>
              <a:off x="955040" y="508000"/>
              <a:ext cx="721360" cy="621862"/>
            </a:xfrm>
            <a:prstGeom prst="triangl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A1ED741-350F-5491-A6B4-1AAF17F29281}"/>
                </a:ext>
              </a:extLst>
            </p:cNvPr>
            <p:cNvSpPr txBox="1"/>
            <p:nvPr/>
          </p:nvSpPr>
          <p:spPr>
            <a:xfrm>
              <a:off x="1123315" y="594558"/>
              <a:ext cx="4876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BB8C804-7539-A8E0-6191-CFA8F27397E6}"/>
              </a:ext>
            </a:extLst>
          </p:cNvPr>
          <p:cNvSpPr txBox="1"/>
          <p:nvPr/>
        </p:nvSpPr>
        <p:spPr>
          <a:xfrm>
            <a:off x="1250345" y="212194"/>
            <a:ext cx="104368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Rô-bốt ghi chép tổng số chữ cái có trong tên của tất cả các bạn trong tổ 1 thành dãy số liệu như sau: 4, 3, 2, 3, 4, 5, 3, 5.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8EAC1FA-05F9-169C-03C5-9557EA0310DE}"/>
              </a:ext>
            </a:extLst>
          </p:cNvPr>
          <p:cNvSpPr txBox="1"/>
          <p:nvPr/>
        </p:nvSpPr>
        <p:spPr>
          <a:xfrm>
            <a:off x="581026" y="1421869"/>
            <a:ext cx="1115377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lvl="0" indent="-514350">
              <a:buAutoNum type="alphaLcParenR"/>
            </a:pPr>
            <a:r>
              <a:rPr lang="vi-VN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Dãy số liệu trên có tất cả bao nhiêu số? Số đầu tiên trong dãy là số mấy?</a:t>
            </a:r>
            <a:endParaRPr lang="en-US" sz="28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endParaRPr lang="en-US" sz="28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endParaRPr lang="vi-VN" sz="28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r>
              <a:rPr lang="vi-VN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Tên của các bạn trong tổ 1 có nhiều nhất bao nhiêu chữ cái? Ít nhất bao nhiêu chữ cái? </a:t>
            </a:r>
            <a:endParaRPr lang="en-US" sz="28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endParaRPr lang="en-US" sz="28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endParaRPr lang="en-US" sz="28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endParaRPr lang="vi-VN" sz="28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r>
              <a:rPr lang="vi-VN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c) Trong tổ 1 có bạn nào tên là Nguyệt hay không? Vì sao?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C7F637F-BE5F-A427-7345-216B15DF276C}"/>
              </a:ext>
            </a:extLst>
          </p:cNvPr>
          <p:cNvSpPr/>
          <p:nvPr/>
        </p:nvSpPr>
        <p:spPr>
          <a:xfrm>
            <a:off x="723901" y="1971675"/>
            <a:ext cx="10544174" cy="61912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200" dirty="0" err="1">
                <a:solidFill>
                  <a:srgbClr val="FF0000"/>
                </a:solidFill>
              </a:rPr>
              <a:t>Dãy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số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liệu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trên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có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tất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cả</a:t>
            </a:r>
            <a:r>
              <a:rPr lang="fr-FR" sz="3200" dirty="0">
                <a:solidFill>
                  <a:srgbClr val="FF0000"/>
                </a:solidFill>
              </a:rPr>
              <a:t> là 8 </a:t>
            </a:r>
            <a:r>
              <a:rPr lang="fr-FR" sz="3200" dirty="0" err="1">
                <a:solidFill>
                  <a:srgbClr val="FF0000"/>
                </a:solidFill>
              </a:rPr>
              <a:t>số</a:t>
            </a:r>
            <a:r>
              <a:rPr lang="fr-FR" sz="3200" dirty="0">
                <a:solidFill>
                  <a:srgbClr val="FF0000"/>
                </a:solidFill>
              </a:rPr>
              <a:t>. </a:t>
            </a:r>
            <a:r>
              <a:rPr lang="fr-FR" sz="3200" dirty="0" err="1">
                <a:solidFill>
                  <a:srgbClr val="FF0000"/>
                </a:solidFill>
              </a:rPr>
              <a:t>Số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đầu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tiên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trong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dãy</a:t>
            </a:r>
            <a:r>
              <a:rPr lang="fr-FR" sz="3200" dirty="0">
                <a:solidFill>
                  <a:srgbClr val="FF0000"/>
                </a:solidFill>
              </a:rPr>
              <a:t> là </a:t>
            </a:r>
            <a:r>
              <a:rPr lang="fr-FR" sz="3200" dirty="0" err="1">
                <a:solidFill>
                  <a:srgbClr val="FF0000"/>
                </a:solidFill>
              </a:rPr>
              <a:t>số</a:t>
            </a:r>
            <a:r>
              <a:rPr lang="fr-FR" sz="3200" dirty="0">
                <a:solidFill>
                  <a:srgbClr val="FF0000"/>
                </a:solidFill>
              </a:rPr>
              <a:t> 4.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FE3F343-E442-26F9-D8F6-0001427DA36C}"/>
              </a:ext>
            </a:extLst>
          </p:cNvPr>
          <p:cNvSpPr/>
          <p:nvPr/>
        </p:nvSpPr>
        <p:spPr>
          <a:xfrm>
            <a:off x="647701" y="3686175"/>
            <a:ext cx="10601324" cy="107632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fr-FR" sz="3200" dirty="0" err="1">
                <a:solidFill>
                  <a:srgbClr val="FF0000"/>
                </a:solidFill>
              </a:rPr>
              <a:t>Tên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của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các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bạn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trong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tổ</a:t>
            </a:r>
            <a:r>
              <a:rPr lang="fr-FR" sz="3200" dirty="0">
                <a:solidFill>
                  <a:srgbClr val="FF0000"/>
                </a:solidFill>
              </a:rPr>
              <a:t> 1 </a:t>
            </a:r>
            <a:r>
              <a:rPr lang="fr-FR" sz="3200" dirty="0" err="1">
                <a:solidFill>
                  <a:srgbClr val="FF0000"/>
                </a:solidFill>
              </a:rPr>
              <a:t>có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nhiều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nhất</a:t>
            </a:r>
            <a:r>
              <a:rPr lang="fr-FR" sz="3200" dirty="0">
                <a:solidFill>
                  <a:srgbClr val="FF0000"/>
                </a:solidFill>
              </a:rPr>
              <a:t> là 5 </a:t>
            </a:r>
            <a:r>
              <a:rPr lang="fr-FR" sz="3200" dirty="0" err="1">
                <a:solidFill>
                  <a:srgbClr val="FF0000"/>
                </a:solidFill>
              </a:rPr>
              <a:t>chữ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cái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và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ít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nhất</a:t>
            </a:r>
            <a:r>
              <a:rPr lang="fr-FR" sz="3200" dirty="0">
                <a:solidFill>
                  <a:srgbClr val="FF0000"/>
                </a:solidFill>
              </a:rPr>
              <a:t> là 2 </a:t>
            </a:r>
            <a:r>
              <a:rPr lang="fr-FR" sz="3200" dirty="0" err="1">
                <a:solidFill>
                  <a:srgbClr val="FF0000"/>
                </a:solidFill>
              </a:rPr>
              <a:t>chữ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cái</a:t>
            </a:r>
            <a:r>
              <a:rPr lang="fr-FR" sz="3200" dirty="0">
                <a:solidFill>
                  <a:srgbClr val="FF0000"/>
                </a:solidFill>
              </a:rPr>
              <a:t>.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61D825B-3828-D9C1-4990-63740C02669D}"/>
              </a:ext>
            </a:extLst>
          </p:cNvPr>
          <p:cNvSpPr/>
          <p:nvPr/>
        </p:nvSpPr>
        <p:spPr>
          <a:xfrm>
            <a:off x="800101" y="5372100"/>
            <a:ext cx="10544174" cy="101917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fr-FR" sz="3200" dirty="0" err="1">
                <a:solidFill>
                  <a:srgbClr val="FF0000"/>
                </a:solidFill>
              </a:rPr>
              <a:t>Tên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Nguyệt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có</a:t>
            </a:r>
            <a:r>
              <a:rPr lang="fr-FR" sz="3200" dirty="0">
                <a:solidFill>
                  <a:srgbClr val="FF0000"/>
                </a:solidFill>
              </a:rPr>
              <a:t> 6 </a:t>
            </a:r>
            <a:r>
              <a:rPr lang="fr-FR" sz="3200" dirty="0" err="1">
                <a:solidFill>
                  <a:srgbClr val="FF0000"/>
                </a:solidFill>
              </a:rPr>
              <a:t>chữ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cái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mà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trong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dãy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số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liệu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không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có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số</a:t>
            </a:r>
            <a:r>
              <a:rPr lang="fr-FR" sz="3200" dirty="0">
                <a:solidFill>
                  <a:srgbClr val="FF0000"/>
                </a:solidFill>
              </a:rPr>
              <a:t> 6.</a:t>
            </a:r>
          </a:p>
          <a:p>
            <a:pPr algn="just"/>
            <a:r>
              <a:rPr lang="fr-FR" sz="3200" dirty="0" err="1">
                <a:solidFill>
                  <a:srgbClr val="FF0000"/>
                </a:solidFill>
              </a:rPr>
              <a:t>Vậy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trong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tổ</a:t>
            </a:r>
            <a:r>
              <a:rPr lang="fr-FR" sz="3200" dirty="0">
                <a:solidFill>
                  <a:srgbClr val="FF0000"/>
                </a:solidFill>
              </a:rPr>
              <a:t> 1 </a:t>
            </a:r>
            <a:r>
              <a:rPr lang="fr-FR" sz="3200" dirty="0" err="1">
                <a:solidFill>
                  <a:srgbClr val="FF0000"/>
                </a:solidFill>
              </a:rPr>
              <a:t>không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có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bạn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nào</a:t>
            </a:r>
            <a:r>
              <a:rPr lang="fr-FR" sz="3200" dirty="0">
                <a:solidFill>
                  <a:srgbClr val="FF0000"/>
                </a:solidFill>
              </a:rPr>
              <a:t> </a:t>
            </a:r>
            <a:r>
              <a:rPr lang="fr-FR" sz="3200" dirty="0" err="1">
                <a:solidFill>
                  <a:srgbClr val="FF0000"/>
                </a:solidFill>
              </a:rPr>
              <a:t>tên</a:t>
            </a:r>
            <a:r>
              <a:rPr lang="fr-FR" sz="3200" dirty="0">
                <a:solidFill>
                  <a:srgbClr val="FF0000"/>
                </a:solidFill>
              </a:rPr>
              <a:t> là </a:t>
            </a:r>
            <a:r>
              <a:rPr lang="fr-FR" sz="3200" dirty="0" err="1">
                <a:solidFill>
                  <a:srgbClr val="FF0000"/>
                </a:solidFill>
              </a:rPr>
              <a:t>Nguyệt</a:t>
            </a:r>
            <a:r>
              <a:rPr lang="fr-FR" sz="3200" dirty="0">
                <a:solidFill>
                  <a:srgbClr val="FF0000"/>
                </a:solidFill>
              </a:rPr>
              <a:t>. 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5321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" grpId="0"/>
      <p:bldP spid="5" grpId="0" animBg="1"/>
      <p:bldP spid="7" grpId="0" animBg="1"/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A019C31-EDB2-4555-79EB-A4B0EF77D8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: Rounded Corners 9">
            <a:extLst>
              <a:ext uri="{FF2B5EF4-FFF2-40B4-BE49-F238E27FC236}">
                <a16:creationId xmlns:a16="http://schemas.microsoft.com/office/drawing/2014/main" id="{96ABDCE1-BB8A-53AB-F790-48A06F165814}"/>
              </a:ext>
            </a:extLst>
          </p:cNvPr>
          <p:cNvSpPr/>
          <p:nvPr/>
        </p:nvSpPr>
        <p:spPr>
          <a:xfrm>
            <a:off x="781235" y="886690"/>
            <a:ext cx="7463244" cy="3516903"/>
          </a:xfrm>
          <a:custGeom>
            <a:avLst/>
            <a:gdLst>
              <a:gd name="connsiteX0" fmla="*/ 0 w 7463244"/>
              <a:gd name="connsiteY0" fmla="*/ 453263 h 4545367"/>
              <a:gd name="connsiteX1" fmla="*/ 401516 w 7463244"/>
              <a:gd name="connsiteY1" fmla="*/ 0 h 4545367"/>
              <a:gd name="connsiteX2" fmla="*/ 7061727 w 7463244"/>
              <a:gd name="connsiteY2" fmla="*/ 0 h 4545367"/>
              <a:gd name="connsiteX3" fmla="*/ 7463244 w 7463244"/>
              <a:gd name="connsiteY3" fmla="*/ 453263 h 4545367"/>
              <a:gd name="connsiteX4" fmla="*/ 7463244 w 7463244"/>
              <a:gd name="connsiteY4" fmla="*/ 4092103 h 4545367"/>
              <a:gd name="connsiteX5" fmla="*/ 7061727 w 7463244"/>
              <a:gd name="connsiteY5" fmla="*/ 4545367 h 4545367"/>
              <a:gd name="connsiteX6" fmla="*/ 401516 w 7463244"/>
              <a:gd name="connsiteY6" fmla="*/ 4545367 h 4545367"/>
              <a:gd name="connsiteX7" fmla="*/ 0 w 7463244"/>
              <a:gd name="connsiteY7" fmla="*/ 4092103 h 4545367"/>
              <a:gd name="connsiteX8" fmla="*/ 0 w 7463244"/>
              <a:gd name="connsiteY8" fmla="*/ 453263 h 4545367"/>
              <a:gd name="connsiteX0" fmla="*/ 0 w 7463244"/>
              <a:gd name="connsiteY0" fmla="*/ 453263 h 4545367"/>
              <a:gd name="connsiteX1" fmla="*/ 401516 w 7463244"/>
              <a:gd name="connsiteY1" fmla="*/ 0 h 4545367"/>
              <a:gd name="connsiteX2" fmla="*/ 7061727 w 7463244"/>
              <a:gd name="connsiteY2" fmla="*/ 0 h 4545367"/>
              <a:gd name="connsiteX3" fmla="*/ 7463244 w 7463244"/>
              <a:gd name="connsiteY3" fmla="*/ 453263 h 4545367"/>
              <a:gd name="connsiteX4" fmla="*/ 7463244 w 7463244"/>
              <a:gd name="connsiteY4" fmla="*/ 4092103 h 4545367"/>
              <a:gd name="connsiteX5" fmla="*/ 7061727 w 7463244"/>
              <a:gd name="connsiteY5" fmla="*/ 4545367 h 4545367"/>
              <a:gd name="connsiteX6" fmla="*/ 401516 w 7463244"/>
              <a:gd name="connsiteY6" fmla="*/ 4545367 h 4545367"/>
              <a:gd name="connsiteX7" fmla="*/ 0 w 7463244"/>
              <a:gd name="connsiteY7" fmla="*/ 4092103 h 4545367"/>
              <a:gd name="connsiteX8" fmla="*/ 0 w 7463244"/>
              <a:gd name="connsiteY8" fmla="*/ 453263 h 4545367"/>
              <a:gd name="connsiteX0" fmla="*/ 0 w 7463244"/>
              <a:gd name="connsiteY0" fmla="*/ 453263 h 4545367"/>
              <a:gd name="connsiteX1" fmla="*/ 401516 w 7463244"/>
              <a:gd name="connsiteY1" fmla="*/ 0 h 4545367"/>
              <a:gd name="connsiteX2" fmla="*/ 7061727 w 7463244"/>
              <a:gd name="connsiteY2" fmla="*/ 0 h 4545367"/>
              <a:gd name="connsiteX3" fmla="*/ 7463244 w 7463244"/>
              <a:gd name="connsiteY3" fmla="*/ 453263 h 4545367"/>
              <a:gd name="connsiteX4" fmla="*/ 7463244 w 7463244"/>
              <a:gd name="connsiteY4" fmla="*/ 4092103 h 4545367"/>
              <a:gd name="connsiteX5" fmla="*/ 7061727 w 7463244"/>
              <a:gd name="connsiteY5" fmla="*/ 4545367 h 4545367"/>
              <a:gd name="connsiteX6" fmla="*/ 401516 w 7463244"/>
              <a:gd name="connsiteY6" fmla="*/ 4545367 h 4545367"/>
              <a:gd name="connsiteX7" fmla="*/ 0 w 7463244"/>
              <a:gd name="connsiteY7" fmla="*/ 4092103 h 4545367"/>
              <a:gd name="connsiteX8" fmla="*/ 0 w 7463244"/>
              <a:gd name="connsiteY8" fmla="*/ 453263 h 4545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63244" h="4545367" fill="none" extrusionOk="0">
                <a:moveTo>
                  <a:pt x="0" y="453263"/>
                </a:moveTo>
                <a:cubicBezTo>
                  <a:pt x="1637" y="247825"/>
                  <a:pt x="206959" y="46775"/>
                  <a:pt x="401516" y="0"/>
                </a:cubicBezTo>
                <a:cubicBezTo>
                  <a:pt x="3038182" y="80246"/>
                  <a:pt x="5210233" y="366892"/>
                  <a:pt x="7061727" y="0"/>
                </a:cubicBezTo>
                <a:cubicBezTo>
                  <a:pt x="7277727" y="-40046"/>
                  <a:pt x="7370980" y="173605"/>
                  <a:pt x="7463244" y="453263"/>
                </a:cubicBezTo>
                <a:cubicBezTo>
                  <a:pt x="7674171" y="2068143"/>
                  <a:pt x="7358790" y="3640312"/>
                  <a:pt x="7463244" y="4092103"/>
                </a:cubicBezTo>
                <a:cubicBezTo>
                  <a:pt x="7475774" y="4276648"/>
                  <a:pt x="7253254" y="4508181"/>
                  <a:pt x="7061727" y="4545367"/>
                </a:cubicBezTo>
                <a:cubicBezTo>
                  <a:pt x="4087577" y="4615646"/>
                  <a:pt x="2939200" y="4696351"/>
                  <a:pt x="401516" y="4545367"/>
                </a:cubicBezTo>
                <a:cubicBezTo>
                  <a:pt x="251641" y="4537105"/>
                  <a:pt x="-87802" y="4360864"/>
                  <a:pt x="0" y="4092103"/>
                </a:cubicBezTo>
                <a:cubicBezTo>
                  <a:pt x="85345" y="2286103"/>
                  <a:pt x="-43058" y="956170"/>
                  <a:pt x="0" y="453263"/>
                </a:cubicBezTo>
                <a:close/>
              </a:path>
              <a:path w="7463244" h="4545367" stroke="0" extrusionOk="0">
                <a:moveTo>
                  <a:pt x="0" y="453263"/>
                </a:moveTo>
                <a:cubicBezTo>
                  <a:pt x="6070" y="236848"/>
                  <a:pt x="190725" y="-8930"/>
                  <a:pt x="401516" y="0"/>
                </a:cubicBezTo>
                <a:cubicBezTo>
                  <a:pt x="2518125" y="-479254"/>
                  <a:pt x="5642212" y="367805"/>
                  <a:pt x="7061727" y="0"/>
                </a:cubicBezTo>
                <a:cubicBezTo>
                  <a:pt x="7197000" y="-3231"/>
                  <a:pt x="7524748" y="201188"/>
                  <a:pt x="7463244" y="453263"/>
                </a:cubicBezTo>
                <a:cubicBezTo>
                  <a:pt x="7634019" y="1297543"/>
                  <a:pt x="7699315" y="2968547"/>
                  <a:pt x="7463244" y="4092103"/>
                </a:cubicBezTo>
                <a:cubicBezTo>
                  <a:pt x="7470727" y="4301276"/>
                  <a:pt x="7227852" y="4526925"/>
                  <a:pt x="7061727" y="4545367"/>
                </a:cubicBezTo>
                <a:cubicBezTo>
                  <a:pt x="4846237" y="3924734"/>
                  <a:pt x="2223114" y="5082520"/>
                  <a:pt x="401516" y="4545367"/>
                </a:cubicBezTo>
                <a:cubicBezTo>
                  <a:pt x="187798" y="4578091"/>
                  <a:pt x="-18777" y="4305963"/>
                  <a:pt x="0" y="4092103"/>
                </a:cubicBezTo>
                <a:cubicBezTo>
                  <a:pt x="27414" y="2361099"/>
                  <a:pt x="45749" y="988134"/>
                  <a:pt x="0" y="453263"/>
                </a:cubicBezTo>
                <a:close/>
              </a:path>
              <a:path w="7463244" h="4545367" fill="none" stroke="0" extrusionOk="0">
                <a:moveTo>
                  <a:pt x="0" y="453263"/>
                </a:moveTo>
                <a:cubicBezTo>
                  <a:pt x="50449" y="213752"/>
                  <a:pt x="220997" y="1320"/>
                  <a:pt x="401516" y="0"/>
                </a:cubicBezTo>
                <a:cubicBezTo>
                  <a:pt x="3725585" y="226942"/>
                  <a:pt x="4792860" y="300461"/>
                  <a:pt x="7061727" y="0"/>
                </a:cubicBezTo>
                <a:cubicBezTo>
                  <a:pt x="7268312" y="-49509"/>
                  <a:pt x="7436318" y="148058"/>
                  <a:pt x="7463244" y="453263"/>
                </a:cubicBezTo>
                <a:cubicBezTo>
                  <a:pt x="7526177" y="1978229"/>
                  <a:pt x="7552347" y="3585756"/>
                  <a:pt x="7463244" y="4092103"/>
                </a:cubicBezTo>
                <a:cubicBezTo>
                  <a:pt x="7447102" y="4333150"/>
                  <a:pt x="7212989" y="4497279"/>
                  <a:pt x="7061727" y="4545367"/>
                </a:cubicBezTo>
                <a:cubicBezTo>
                  <a:pt x="4646794" y="4637990"/>
                  <a:pt x="1725331" y="4406003"/>
                  <a:pt x="401516" y="4545367"/>
                </a:cubicBezTo>
                <a:cubicBezTo>
                  <a:pt x="118345" y="4508392"/>
                  <a:pt x="-93983" y="4300701"/>
                  <a:pt x="0" y="4092103"/>
                </a:cubicBezTo>
                <a:cubicBezTo>
                  <a:pt x="-49038" y="2435876"/>
                  <a:pt x="-43120" y="971939"/>
                  <a:pt x="0" y="453263"/>
                </a:cubicBezTo>
                <a:close/>
              </a:path>
              <a:path w="7463244" h="4545367" fill="none" stroke="0" extrusionOk="0">
                <a:moveTo>
                  <a:pt x="0" y="453263"/>
                </a:moveTo>
                <a:cubicBezTo>
                  <a:pt x="28163" y="251444"/>
                  <a:pt x="200229" y="39550"/>
                  <a:pt x="401516" y="0"/>
                </a:cubicBezTo>
                <a:cubicBezTo>
                  <a:pt x="3558585" y="260870"/>
                  <a:pt x="4996607" y="344772"/>
                  <a:pt x="7061727" y="0"/>
                </a:cubicBezTo>
                <a:cubicBezTo>
                  <a:pt x="7250469" y="-46411"/>
                  <a:pt x="7400166" y="154517"/>
                  <a:pt x="7463244" y="453263"/>
                </a:cubicBezTo>
                <a:cubicBezTo>
                  <a:pt x="7662891" y="1976313"/>
                  <a:pt x="7449805" y="3538130"/>
                  <a:pt x="7463244" y="4092103"/>
                </a:cubicBezTo>
                <a:cubicBezTo>
                  <a:pt x="7438434" y="4313031"/>
                  <a:pt x="7231923" y="4508585"/>
                  <a:pt x="7061727" y="4545367"/>
                </a:cubicBezTo>
                <a:cubicBezTo>
                  <a:pt x="3994520" y="4537680"/>
                  <a:pt x="2819932" y="4702160"/>
                  <a:pt x="401516" y="4545367"/>
                </a:cubicBezTo>
                <a:cubicBezTo>
                  <a:pt x="210570" y="4536821"/>
                  <a:pt x="-60781" y="4347212"/>
                  <a:pt x="0" y="4092103"/>
                </a:cubicBezTo>
                <a:cubicBezTo>
                  <a:pt x="20743" y="2453714"/>
                  <a:pt x="-48337" y="1042423"/>
                  <a:pt x="0" y="453263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sd="852854689">
                  <a:custGeom>
                    <a:avLst/>
                    <a:gdLst>
                      <a:gd name="connsiteX0" fmla="*/ 0 w 7463244"/>
                      <a:gd name="connsiteY0" fmla="*/ 453263 h 4545367"/>
                      <a:gd name="connsiteX1" fmla="*/ 401516 w 7463244"/>
                      <a:gd name="connsiteY1" fmla="*/ 0 h 4545367"/>
                      <a:gd name="connsiteX2" fmla="*/ 7061727 w 7463244"/>
                      <a:gd name="connsiteY2" fmla="*/ 0 h 4545367"/>
                      <a:gd name="connsiteX3" fmla="*/ 7463244 w 7463244"/>
                      <a:gd name="connsiteY3" fmla="*/ 453263 h 4545367"/>
                      <a:gd name="connsiteX4" fmla="*/ 7463244 w 7463244"/>
                      <a:gd name="connsiteY4" fmla="*/ 4092103 h 4545367"/>
                      <a:gd name="connsiteX5" fmla="*/ 7061727 w 7463244"/>
                      <a:gd name="connsiteY5" fmla="*/ 4545367 h 4545367"/>
                      <a:gd name="connsiteX6" fmla="*/ 401516 w 7463244"/>
                      <a:gd name="connsiteY6" fmla="*/ 4545367 h 4545367"/>
                      <a:gd name="connsiteX7" fmla="*/ 0 w 7463244"/>
                      <a:gd name="connsiteY7" fmla="*/ 4092103 h 4545367"/>
                      <a:gd name="connsiteX8" fmla="*/ 0 w 7463244"/>
                      <a:gd name="connsiteY8" fmla="*/ 453263 h 4545367"/>
                      <a:gd name="connsiteX0" fmla="*/ 0 w 7463244"/>
                      <a:gd name="connsiteY0" fmla="*/ 453263 h 4545367"/>
                      <a:gd name="connsiteX1" fmla="*/ 401516 w 7463244"/>
                      <a:gd name="connsiteY1" fmla="*/ 0 h 4545367"/>
                      <a:gd name="connsiteX2" fmla="*/ 7061727 w 7463244"/>
                      <a:gd name="connsiteY2" fmla="*/ 0 h 4545367"/>
                      <a:gd name="connsiteX3" fmla="*/ 7463244 w 7463244"/>
                      <a:gd name="connsiteY3" fmla="*/ 453263 h 4545367"/>
                      <a:gd name="connsiteX4" fmla="*/ 7463244 w 7463244"/>
                      <a:gd name="connsiteY4" fmla="*/ 4092103 h 4545367"/>
                      <a:gd name="connsiteX5" fmla="*/ 7061727 w 7463244"/>
                      <a:gd name="connsiteY5" fmla="*/ 4545367 h 4545367"/>
                      <a:gd name="connsiteX6" fmla="*/ 401516 w 7463244"/>
                      <a:gd name="connsiteY6" fmla="*/ 4545367 h 4545367"/>
                      <a:gd name="connsiteX7" fmla="*/ 0 w 7463244"/>
                      <a:gd name="connsiteY7" fmla="*/ 4092103 h 4545367"/>
                      <a:gd name="connsiteX8" fmla="*/ 0 w 7463244"/>
                      <a:gd name="connsiteY8" fmla="*/ 453263 h 45453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7463244" h="4545367" fill="none" extrusionOk="0">
                        <a:moveTo>
                          <a:pt x="0" y="453263"/>
                        </a:moveTo>
                        <a:cubicBezTo>
                          <a:pt x="1502" y="244177"/>
                          <a:pt x="190185" y="18623"/>
                          <a:pt x="401516" y="0"/>
                        </a:cubicBezTo>
                        <a:cubicBezTo>
                          <a:pt x="3269266" y="66531"/>
                          <a:pt x="5129932" y="187947"/>
                          <a:pt x="7061727" y="0"/>
                        </a:cubicBezTo>
                        <a:cubicBezTo>
                          <a:pt x="7280081" y="-23842"/>
                          <a:pt x="7388125" y="178791"/>
                          <a:pt x="7463244" y="453263"/>
                        </a:cubicBezTo>
                        <a:cubicBezTo>
                          <a:pt x="7607417" y="2023479"/>
                          <a:pt x="7388021" y="3582640"/>
                          <a:pt x="7463244" y="4092103"/>
                        </a:cubicBezTo>
                        <a:cubicBezTo>
                          <a:pt x="7470925" y="4301260"/>
                          <a:pt x="7257323" y="4512742"/>
                          <a:pt x="7061727" y="4545367"/>
                        </a:cubicBezTo>
                        <a:cubicBezTo>
                          <a:pt x="4006605" y="4586753"/>
                          <a:pt x="2934928" y="4642524"/>
                          <a:pt x="401516" y="4545367"/>
                        </a:cubicBezTo>
                        <a:cubicBezTo>
                          <a:pt x="226211" y="4539980"/>
                          <a:pt x="-48014" y="4352996"/>
                          <a:pt x="0" y="4092103"/>
                        </a:cubicBezTo>
                        <a:cubicBezTo>
                          <a:pt x="47801" y="2355997"/>
                          <a:pt x="-14488" y="1029867"/>
                          <a:pt x="0" y="453263"/>
                        </a:cubicBezTo>
                        <a:close/>
                      </a:path>
                      <a:path w="7463244" h="4545367" stroke="0" extrusionOk="0">
                        <a:moveTo>
                          <a:pt x="0" y="453263"/>
                        </a:moveTo>
                        <a:cubicBezTo>
                          <a:pt x="12657" y="221072"/>
                          <a:pt x="194167" y="25805"/>
                          <a:pt x="401516" y="0"/>
                        </a:cubicBezTo>
                        <a:cubicBezTo>
                          <a:pt x="2496463" y="-238157"/>
                          <a:pt x="5506662" y="183025"/>
                          <a:pt x="7061727" y="0"/>
                        </a:cubicBezTo>
                        <a:cubicBezTo>
                          <a:pt x="7229979" y="-6557"/>
                          <a:pt x="7505433" y="197019"/>
                          <a:pt x="7463244" y="453263"/>
                        </a:cubicBezTo>
                        <a:cubicBezTo>
                          <a:pt x="7579000" y="1304167"/>
                          <a:pt x="7619713" y="2951682"/>
                          <a:pt x="7463244" y="4092103"/>
                        </a:cubicBezTo>
                        <a:cubicBezTo>
                          <a:pt x="7462527" y="4330379"/>
                          <a:pt x="7247576" y="4537848"/>
                          <a:pt x="7061727" y="4545367"/>
                        </a:cubicBezTo>
                        <a:cubicBezTo>
                          <a:pt x="4822663" y="4168890"/>
                          <a:pt x="2259079" y="4835151"/>
                          <a:pt x="401516" y="4545367"/>
                        </a:cubicBezTo>
                        <a:cubicBezTo>
                          <a:pt x="181806" y="4560832"/>
                          <a:pt x="-17458" y="4312325"/>
                          <a:pt x="0" y="4092103"/>
                        </a:cubicBezTo>
                        <a:cubicBezTo>
                          <a:pt x="21862" y="2438461"/>
                          <a:pt x="38533" y="1102264"/>
                          <a:pt x="0" y="453263"/>
                        </a:cubicBezTo>
                        <a:close/>
                      </a:path>
                      <a:path w="7463244" h="4545367" fill="none" stroke="0" extrusionOk="0">
                        <a:moveTo>
                          <a:pt x="0" y="453263"/>
                        </a:moveTo>
                        <a:cubicBezTo>
                          <a:pt x="40714" y="218870"/>
                          <a:pt x="192546" y="25640"/>
                          <a:pt x="401516" y="0"/>
                        </a:cubicBezTo>
                        <a:cubicBezTo>
                          <a:pt x="3665188" y="153119"/>
                          <a:pt x="4924262" y="210050"/>
                          <a:pt x="7061727" y="0"/>
                        </a:cubicBezTo>
                        <a:cubicBezTo>
                          <a:pt x="7260660" y="-21000"/>
                          <a:pt x="7428230" y="187686"/>
                          <a:pt x="7463244" y="453263"/>
                        </a:cubicBezTo>
                        <a:cubicBezTo>
                          <a:pt x="7544487" y="1955359"/>
                          <a:pt x="7459319" y="3522494"/>
                          <a:pt x="7463244" y="4092103"/>
                        </a:cubicBezTo>
                        <a:cubicBezTo>
                          <a:pt x="7441739" y="4332273"/>
                          <a:pt x="7222961" y="4510263"/>
                          <a:pt x="7061727" y="4545367"/>
                        </a:cubicBezTo>
                        <a:cubicBezTo>
                          <a:pt x="3939656" y="4522319"/>
                          <a:pt x="2798444" y="4552899"/>
                          <a:pt x="401516" y="4545367"/>
                        </a:cubicBezTo>
                        <a:cubicBezTo>
                          <a:pt x="156186" y="4537525"/>
                          <a:pt x="-87075" y="4331338"/>
                          <a:pt x="0" y="4092103"/>
                        </a:cubicBezTo>
                        <a:cubicBezTo>
                          <a:pt x="25854" y="2407267"/>
                          <a:pt x="-11911" y="1073102"/>
                          <a:pt x="0" y="45326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2EA785A-28F0-3CE9-30E9-B4E7C2B150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89339"/>
            <a:ext cx="9144000" cy="3214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9439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A019C31-EDB2-4555-79EB-A4B0EF77D8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007"/>
            <a:ext cx="12192000" cy="6858000"/>
          </a:xfrm>
          <a:prstGeom prst="rect">
            <a:avLst/>
          </a:prstGeom>
        </p:spPr>
      </p:pic>
      <p:sp>
        <p:nvSpPr>
          <p:cNvPr id="7" name="Rectangle: Rounded Corners 9">
            <a:extLst>
              <a:ext uri="{FF2B5EF4-FFF2-40B4-BE49-F238E27FC236}">
                <a16:creationId xmlns:a16="http://schemas.microsoft.com/office/drawing/2014/main" id="{96ABDCE1-BB8A-53AB-F790-48A06F165814}"/>
              </a:ext>
            </a:extLst>
          </p:cNvPr>
          <p:cNvSpPr/>
          <p:nvPr/>
        </p:nvSpPr>
        <p:spPr>
          <a:xfrm>
            <a:off x="781235" y="1093431"/>
            <a:ext cx="7463244" cy="3310162"/>
          </a:xfrm>
          <a:custGeom>
            <a:avLst/>
            <a:gdLst>
              <a:gd name="connsiteX0" fmla="*/ 0 w 7463244"/>
              <a:gd name="connsiteY0" fmla="*/ 453263 h 4545367"/>
              <a:gd name="connsiteX1" fmla="*/ 401516 w 7463244"/>
              <a:gd name="connsiteY1" fmla="*/ 0 h 4545367"/>
              <a:gd name="connsiteX2" fmla="*/ 7061727 w 7463244"/>
              <a:gd name="connsiteY2" fmla="*/ 0 h 4545367"/>
              <a:gd name="connsiteX3" fmla="*/ 7463244 w 7463244"/>
              <a:gd name="connsiteY3" fmla="*/ 453263 h 4545367"/>
              <a:gd name="connsiteX4" fmla="*/ 7463244 w 7463244"/>
              <a:gd name="connsiteY4" fmla="*/ 4092103 h 4545367"/>
              <a:gd name="connsiteX5" fmla="*/ 7061727 w 7463244"/>
              <a:gd name="connsiteY5" fmla="*/ 4545367 h 4545367"/>
              <a:gd name="connsiteX6" fmla="*/ 401516 w 7463244"/>
              <a:gd name="connsiteY6" fmla="*/ 4545367 h 4545367"/>
              <a:gd name="connsiteX7" fmla="*/ 0 w 7463244"/>
              <a:gd name="connsiteY7" fmla="*/ 4092103 h 4545367"/>
              <a:gd name="connsiteX8" fmla="*/ 0 w 7463244"/>
              <a:gd name="connsiteY8" fmla="*/ 453263 h 4545367"/>
              <a:gd name="connsiteX0" fmla="*/ 0 w 7463244"/>
              <a:gd name="connsiteY0" fmla="*/ 453263 h 4545367"/>
              <a:gd name="connsiteX1" fmla="*/ 401516 w 7463244"/>
              <a:gd name="connsiteY1" fmla="*/ 0 h 4545367"/>
              <a:gd name="connsiteX2" fmla="*/ 7061727 w 7463244"/>
              <a:gd name="connsiteY2" fmla="*/ 0 h 4545367"/>
              <a:gd name="connsiteX3" fmla="*/ 7463244 w 7463244"/>
              <a:gd name="connsiteY3" fmla="*/ 453263 h 4545367"/>
              <a:gd name="connsiteX4" fmla="*/ 7463244 w 7463244"/>
              <a:gd name="connsiteY4" fmla="*/ 4092103 h 4545367"/>
              <a:gd name="connsiteX5" fmla="*/ 7061727 w 7463244"/>
              <a:gd name="connsiteY5" fmla="*/ 4545367 h 4545367"/>
              <a:gd name="connsiteX6" fmla="*/ 401516 w 7463244"/>
              <a:gd name="connsiteY6" fmla="*/ 4545367 h 4545367"/>
              <a:gd name="connsiteX7" fmla="*/ 0 w 7463244"/>
              <a:gd name="connsiteY7" fmla="*/ 4092103 h 4545367"/>
              <a:gd name="connsiteX8" fmla="*/ 0 w 7463244"/>
              <a:gd name="connsiteY8" fmla="*/ 453263 h 4545367"/>
              <a:gd name="connsiteX0" fmla="*/ 0 w 7463244"/>
              <a:gd name="connsiteY0" fmla="*/ 453263 h 4545367"/>
              <a:gd name="connsiteX1" fmla="*/ 401516 w 7463244"/>
              <a:gd name="connsiteY1" fmla="*/ 0 h 4545367"/>
              <a:gd name="connsiteX2" fmla="*/ 7061727 w 7463244"/>
              <a:gd name="connsiteY2" fmla="*/ 0 h 4545367"/>
              <a:gd name="connsiteX3" fmla="*/ 7463244 w 7463244"/>
              <a:gd name="connsiteY3" fmla="*/ 453263 h 4545367"/>
              <a:gd name="connsiteX4" fmla="*/ 7463244 w 7463244"/>
              <a:gd name="connsiteY4" fmla="*/ 4092103 h 4545367"/>
              <a:gd name="connsiteX5" fmla="*/ 7061727 w 7463244"/>
              <a:gd name="connsiteY5" fmla="*/ 4545367 h 4545367"/>
              <a:gd name="connsiteX6" fmla="*/ 401516 w 7463244"/>
              <a:gd name="connsiteY6" fmla="*/ 4545367 h 4545367"/>
              <a:gd name="connsiteX7" fmla="*/ 0 w 7463244"/>
              <a:gd name="connsiteY7" fmla="*/ 4092103 h 4545367"/>
              <a:gd name="connsiteX8" fmla="*/ 0 w 7463244"/>
              <a:gd name="connsiteY8" fmla="*/ 453263 h 4545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63244" h="4545367" fill="none" extrusionOk="0">
                <a:moveTo>
                  <a:pt x="0" y="453263"/>
                </a:moveTo>
                <a:cubicBezTo>
                  <a:pt x="1637" y="247825"/>
                  <a:pt x="206959" y="46775"/>
                  <a:pt x="401516" y="0"/>
                </a:cubicBezTo>
                <a:cubicBezTo>
                  <a:pt x="3038182" y="80246"/>
                  <a:pt x="5210233" y="366892"/>
                  <a:pt x="7061727" y="0"/>
                </a:cubicBezTo>
                <a:cubicBezTo>
                  <a:pt x="7277727" y="-40046"/>
                  <a:pt x="7370980" y="173605"/>
                  <a:pt x="7463244" y="453263"/>
                </a:cubicBezTo>
                <a:cubicBezTo>
                  <a:pt x="7674171" y="2068143"/>
                  <a:pt x="7358790" y="3640312"/>
                  <a:pt x="7463244" y="4092103"/>
                </a:cubicBezTo>
                <a:cubicBezTo>
                  <a:pt x="7475774" y="4276648"/>
                  <a:pt x="7253254" y="4508181"/>
                  <a:pt x="7061727" y="4545367"/>
                </a:cubicBezTo>
                <a:cubicBezTo>
                  <a:pt x="4087577" y="4615646"/>
                  <a:pt x="2939200" y="4696351"/>
                  <a:pt x="401516" y="4545367"/>
                </a:cubicBezTo>
                <a:cubicBezTo>
                  <a:pt x="251641" y="4537105"/>
                  <a:pt x="-87802" y="4360864"/>
                  <a:pt x="0" y="4092103"/>
                </a:cubicBezTo>
                <a:cubicBezTo>
                  <a:pt x="85345" y="2286103"/>
                  <a:pt x="-43058" y="956170"/>
                  <a:pt x="0" y="453263"/>
                </a:cubicBezTo>
                <a:close/>
              </a:path>
              <a:path w="7463244" h="4545367" stroke="0" extrusionOk="0">
                <a:moveTo>
                  <a:pt x="0" y="453263"/>
                </a:moveTo>
                <a:cubicBezTo>
                  <a:pt x="6070" y="236848"/>
                  <a:pt x="190725" y="-8930"/>
                  <a:pt x="401516" y="0"/>
                </a:cubicBezTo>
                <a:cubicBezTo>
                  <a:pt x="2518125" y="-479254"/>
                  <a:pt x="5642212" y="367805"/>
                  <a:pt x="7061727" y="0"/>
                </a:cubicBezTo>
                <a:cubicBezTo>
                  <a:pt x="7197000" y="-3231"/>
                  <a:pt x="7524748" y="201188"/>
                  <a:pt x="7463244" y="453263"/>
                </a:cubicBezTo>
                <a:cubicBezTo>
                  <a:pt x="7634019" y="1297543"/>
                  <a:pt x="7699315" y="2968547"/>
                  <a:pt x="7463244" y="4092103"/>
                </a:cubicBezTo>
                <a:cubicBezTo>
                  <a:pt x="7470727" y="4301276"/>
                  <a:pt x="7227852" y="4526925"/>
                  <a:pt x="7061727" y="4545367"/>
                </a:cubicBezTo>
                <a:cubicBezTo>
                  <a:pt x="4846237" y="3924734"/>
                  <a:pt x="2223114" y="5082520"/>
                  <a:pt x="401516" y="4545367"/>
                </a:cubicBezTo>
                <a:cubicBezTo>
                  <a:pt x="187798" y="4578091"/>
                  <a:pt x="-18777" y="4305963"/>
                  <a:pt x="0" y="4092103"/>
                </a:cubicBezTo>
                <a:cubicBezTo>
                  <a:pt x="27414" y="2361099"/>
                  <a:pt x="45749" y="988134"/>
                  <a:pt x="0" y="453263"/>
                </a:cubicBezTo>
                <a:close/>
              </a:path>
              <a:path w="7463244" h="4545367" fill="none" stroke="0" extrusionOk="0">
                <a:moveTo>
                  <a:pt x="0" y="453263"/>
                </a:moveTo>
                <a:cubicBezTo>
                  <a:pt x="50449" y="213752"/>
                  <a:pt x="220997" y="1320"/>
                  <a:pt x="401516" y="0"/>
                </a:cubicBezTo>
                <a:cubicBezTo>
                  <a:pt x="3725585" y="226942"/>
                  <a:pt x="4792860" y="300461"/>
                  <a:pt x="7061727" y="0"/>
                </a:cubicBezTo>
                <a:cubicBezTo>
                  <a:pt x="7268312" y="-49509"/>
                  <a:pt x="7436318" y="148058"/>
                  <a:pt x="7463244" y="453263"/>
                </a:cubicBezTo>
                <a:cubicBezTo>
                  <a:pt x="7526177" y="1978229"/>
                  <a:pt x="7552347" y="3585756"/>
                  <a:pt x="7463244" y="4092103"/>
                </a:cubicBezTo>
                <a:cubicBezTo>
                  <a:pt x="7447102" y="4333150"/>
                  <a:pt x="7212989" y="4497279"/>
                  <a:pt x="7061727" y="4545367"/>
                </a:cubicBezTo>
                <a:cubicBezTo>
                  <a:pt x="4646794" y="4637990"/>
                  <a:pt x="1725331" y="4406003"/>
                  <a:pt x="401516" y="4545367"/>
                </a:cubicBezTo>
                <a:cubicBezTo>
                  <a:pt x="118345" y="4508392"/>
                  <a:pt x="-93983" y="4300701"/>
                  <a:pt x="0" y="4092103"/>
                </a:cubicBezTo>
                <a:cubicBezTo>
                  <a:pt x="-49038" y="2435876"/>
                  <a:pt x="-43120" y="971939"/>
                  <a:pt x="0" y="453263"/>
                </a:cubicBezTo>
                <a:close/>
              </a:path>
              <a:path w="7463244" h="4545367" fill="none" stroke="0" extrusionOk="0">
                <a:moveTo>
                  <a:pt x="0" y="453263"/>
                </a:moveTo>
                <a:cubicBezTo>
                  <a:pt x="28163" y="251444"/>
                  <a:pt x="200229" y="39550"/>
                  <a:pt x="401516" y="0"/>
                </a:cubicBezTo>
                <a:cubicBezTo>
                  <a:pt x="3558585" y="260870"/>
                  <a:pt x="4996607" y="344772"/>
                  <a:pt x="7061727" y="0"/>
                </a:cubicBezTo>
                <a:cubicBezTo>
                  <a:pt x="7250469" y="-46411"/>
                  <a:pt x="7400166" y="154517"/>
                  <a:pt x="7463244" y="453263"/>
                </a:cubicBezTo>
                <a:cubicBezTo>
                  <a:pt x="7662891" y="1976313"/>
                  <a:pt x="7449805" y="3538130"/>
                  <a:pt x="7463244" y="4092103"/>
                </a:cubicBezTo>
                <a:cubicBezTo>
                  <a:pt x="7438434" y="4313031"/>
                  <a:pt x="7231923" y="4508585"/>
                  <a:pt x="7061727" y="4545367"/>
                </a:cubicBezTo>
                <a:cubicBezTo>
                  <a:pt x="3994520" y="4537680"/>
                  <a:pt x="2819932" y="4702160"/>
                  <a:pt x="401516" y="4545367"/>
                </a:cubicBezTo>
                <a:cubicBezTo>
                  <a:pt x="210570" y="4536821"/>
                  <a:pt x="-60781" y="4347212"/>
                  <a:pt x="0" y="4092103"/>
                </a:cubicBezTo>
                <a:cubicBezTo>
                  <a:pt x="20743" y="2453714"/>
                  <a:pt x="-48337" y="1042423"/>
                  <a:pt x="0" y="453263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sd="852854689">
                  <a:custGeom>
                    <a:avLst/>
                    <a:gdLst>
                      <a:gd name="connsiteX0" fmla="*/ 0 w 7463244"/>
                      <a:gd name="connsiteY0" fmla="*/ 453263 h 4545367"/>
                      <a:gd name="connsiteX1" fmla="*/ 401516 w 7463244"/>
                      <a:gd name="connsiteY1" fmla="*/ 0 h 4545367"/>
                      <a:gd name="connsiteX2" fmla="*/ 7061727 w 7463244"/>
                      <a:gd name="connsiteY2" fmla="*/ 0 h 4545367"/>
                      <a:gd name="connsiteX3" fmla="*/ 7463244 w 7463244"/>
                      <a:gd name="connsiteY3" fmla="*/ 453263 h 4545367"/>
                      <a:gd name="connsiteX4" fmla="*/ 7463244 w 7463244"/>
                      <a:gd name="connsiteY4" fmla="*/ 4092103 h 4545367"/>
                      <a:gd name="connsiteX5" fmla="*/ 7061727 w 7463244"/>
                      <a:gd name="connsiteY5" fmla="*/ 4545367 h 4545367"/>
                      <a:gd name="connsiteX6" fmla="*/ 401516 w 7463244"/>
                      <a:gd name="connsiteY6" fmla="*/ 4545367 h 4545367"/>
                      <a:gd name="connsiteX7" fmla="*/ 0 w 7463244"/>
                      <a:gd name="connsiteY7" fmla="*/ 4092103 h 4545367"/>
                      <a:gd name="connsiteX8" fmla="*/ 0 w 7463244"/>
                      <a:gd name="connsiteY8" fmla="*/ 453263 h 4545367"/>
                      <a:gd name="connsiteX0" fmla="*/ 0 w 7463244"/>
                      <a:gd name="connsiteY0" fmla="*/ 453263 h 4545367"/>
                      <a:gd name="connsiteX1" fmla="*/ 401516 w 7463244"/>
                      <a:gd name="connsiteY1" fmla="*/ 0 h 4545367"/>
                      <a:gd name="connsiteX2" fmla="*/ 7061727 w 7463244"/>
                      <a:gd name="connsiteY2" fmla="*/ 0 h 4545367"/>
                      <a:gd name="connsiteX3" fmla="*/ 7463244 w 7463244"/>
                      <a:gd name="connsiteY3" fmla="*/ 453263 h 4545367"/>
                      <a:gd name="connsiteX4" fmla="*/ 7463244 w 7463244"/>
                      <a:gd name="connsiteY4" fmla="*/ 4092103 h 4545367"/>
                      <a:gd name="connsiteX5" fmla="*/ 7061727 w 7463244"/>
                      <a:gd name="connsiteY5" fmla="*/ 4545367 h 4545367"/>
                      <a:gd name="connsiteX6" fmla="*/ 401516 w 7463244"/>
                      <a:gd name="connsiteY6" fmla="*/ 4545367 h 4545367"/>
                      <a:gd name="connsiteX7" fmla="*/ 0 w 7463244"/>
                      <a:gd name="connsiteY7" fmla="*/ 4092103 h 4545367"/>
                      <a:gd name="connsiteX8" fmla="*/ 0 w 7463244"/>
                      <a:gd name="connsiteY8" fmla="*/ 453263 h 45453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7463244" h="4545367" fill="none" extrusionOk="0">
                        <a:moveTo>
                          <a:pt x="0" y="453263"/>
                        </a:moveTo>
                        <a:cubicBezTo>
                          <a:pt x="1502" y="244177"/>
                          <a:pt x="190185" y="18623"/>
                          <a:pt x="401516" y="0"/>
                        </a:cubicBezTo>
                        <a:cubicBezTo>
                          <a:pt x="3269266" y="66531"/>
                          <a:pt x="5129932" y="187947"/>
                          <a:pt x="7061727" y="0"/>
                        </a:cubicBezTo>
                        <a:cubicBezTo>
                          <a:pt x="7280081" y="-23842"/>
                          <a:pt x="7388125" y="178791"/>
                          <a:pt x="7463244" y="453263"/>
                        </a:cubicBezTo>
                        <a:cubicBezTo>
                          <a:pt x="7607417" y="2023479"/>
                          <a:pt x="7388021" y="3582640"/>
                          <a:pt x="7463244" y="4092103"/>
                        </a:cubicBezTo>
                        <a:cubicBezTo>
                          <a:pt x="7470925" y="4301260"/>
                          <a:pt x="7257323" y="4512742"/>
                          <a:pt x="7061727" y="4545367"/>
                        </a:cubicBezTo>
                        <a:cubicBezTo>
                          <a:pt x="4006605" y="4586753"/>
                          <a:pt x="2934928" y="4642524"/>
                          <a:pt x="401516" y="4545367"/>
                        </a:cubicBezTo>
                        <a:cubicBezTo>
                          <a:pt x="226211" y="4539980"/>
                          <a:pt x="-48014" y="4352996"/>
                          <a:pt x="0" y="4092103"/>
                        </a:cubicBezTo>
                        <a:cubicBezTo>
                          <a:pt x="47801" y="2355997"/>
                          <a:pt x="-14488" y="1029867"/>
                          <a:pt x="0" y="453263"/>
                        </a:cubicBezTo>
                        <a:close/>
                      </a:path>
                      <a:path w="7463244" h="4545367" stroke="0" extrusionOk="0">
                        <a:moveTo>
                          <a:pt x="0" y="453263"/>
                        </a:moveTo>
                        <a:cubicBezTo>
                          <a:pt x="12657" y="221072"/>
                          <a:pt x="194167" y="25805"/>
                          <a:pt x="401516" y="0"/>
                        </a:cubicBezTo>
                        <a:cubicBezTo>
                          <a:pt x="2496463" y="-238157"/>
                          <a:pt x="5506662" y="183025"/>
                          <a:pt x="7061727" y="0"/>
                        </a:cubicBezTo>
                        <a:cubicBezTo>
                          <a:pt x="7229979" y="-6557"/>
                          <a:pt x="7505433" y="197019"/>
                          <a:pt x="7463244" y="453263"/>
                        </a:cubicBezTo>
                        <a:cubicBezTo>
                          <a:pt x="7579000" y="1304167"/>
                          <a:pt x="7619713" y="2951682"/>
                          <a:pt x="7463244" y="4092103"/>
                        </a:cubicBezTo>
                        <a:cubicBezTo>
                          <a:pt x="7462527" y="4330379"/>
                          <a:pt x="7247576" y="4537848"/>
                          <a:pt x="7061727" y="4545367"/>
                        </a:cubicBezTo>
                        <a:cubicBezTo>
                          <a:pt x="4822663" y="4168890"/>
                          <a:pt x="2259079" y="4835151"/>
                          <a:pt x="401516" y="4545367"/>
                        </a:cubicBezTo>
                        <a:cubicBezTo>
                          <a:pt x="181806" y="4560832"/>
                          <a:pt x="-17458" y="4312325"/>
                          <a:pt x="0" y="4092103"/>
                        </a:cubicBezTo>
                        <a:cubicBezTo>
                          <a:pt x="21862" y="2438461"/>
                          <a:pt x="38533" y="1102264"/>
                          <a:pt x="0" y="453263"/>
                        </a:cubicBezTo>
                        <a:close/>
                      </a:path>
                      <a:path w="7463244" h="4545367" fill="none" stroke="0" extrusionOk="0">
                        <a:moveTo>
                          <a:pt x="0" y="453263"/>
                        </a:moveTo>
                        <a:cubicBezTo>
                          <a:pt x="40714" y="218870"/>
                          <a:pt x="192546" y="25640"/>
                          <a:pt x="401516" y="0"/>
                        </a:cubicBezTo>
                        <a:cubicBezTo>
                          <a:pt x="3665188" y="153119"/>
                          <a:pt x="4924262" y="210050"/>
                          <a:pt x="7061727" y="0"/>
                        </a:cubicBezTo>
                        <a:cubicBezTo>
                          <a:pt x="7260660" y="-21000"/>
                          <a:pt x="7428230" y="187686"/>
                          <a:pt x="7463244" y="453263"/>
                        </a:cubicBezTo>
                        <a:cubicBezTo>
                          <a:pt x="7544487" y="1955359"/>
                          <a:pt x="7459319" y="3522494"/>
                          <a:pt x="7463244" y="4092103"/>
                        </a:cubicBezTo>
                        <a:cubicBezTo>
                          <a:pt x="7441739" y="4332273"/>
                          <a:pt x="7222961" y="4510263"/>
                          <a:pt x="7061727" y="4545367"/>
                        </a:cubicBezTo>
                        <a:cubicBezTo>
                          <a:pt x="3939656" y="4522319"/>
                          <a:pt x="2798444" y="4552899"/>
                          <a:pt x="401516" y="4545367"/>
                        </a:cubicBezTo>
                        <a:cubicBezTo>
                          <a:pt x="156186" y="4537525"/>
                          <a:pt x="-87075" y="4331338"/>
                          <a:pt x="0" y="4092103"/>
                        </a:cubicBezTo>
                        <a:cubicBezTo>
                          <a:pt x="25854" y="2407267"/>
                          <a:pt x="-11911" y="1073102"/>
                          <a:pt x="0" y="45326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803BDDD-24AE-80B5-4AE7-8F6EF5856D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235" y="1286318"/>
            <a:ext cx="7632854" cy="2924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6882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9510EB-5C2E-892A-3602-37128BD8B4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23C9DD4-FA46-4EA9-841C-935928957DE1}"/>
              </a:ext>
            </a:extLst>
          </p:cNvPr>
          <p:cNvSpPr/>
          <p:nvPr/>
        </p:nvSpPr>
        <p:spPr>
          <a:xfrm>
            <a:off x="419100" y="95250"/>
            <a:ext cx="11409106" cy="65341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E7E039-48E0-4B6F-87E2-2A28A847AF7F}"/>
              </a:ext>
            </a:extLst>
          </p:cNvPr>
          <p:cNvSpPr txBox="1"/>
          <p:nvPr/>
        </p:nvSpPr>
        <p:spPr>
          <a:xfrm>
            <a:off x="1103977" y="410887"/>
            <a:ext cx="1064034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Một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buổi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trong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tuần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Rô-bốt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đều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đạp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xe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một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ở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gần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13DE3A0-2C6A-37B4-B73A-7C23FFBDFD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96291" y="1926853"/>
            <a:ext cx="9421091" cy="4235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9490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9510EB-5C2E-892A-3602-37128BD8B4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23C9DD4-FA46-4EA9-841C-935928957DE1}"/>
              </a:ext>
            </a:extLst>
          </p:cNvPr>
          <p:cNvSpPr/>
          <p:nvPr/>
        </p:nvSpPr>
        <p:spPr>
          <a:xfrm>
            <a:off x="419100" y="85725"/>
            <a:ext cx="11409106" cy="661034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E7E039-48E0-4B6F-87E2-2A28A847AF7F}"/>
              </a:ext>
            </a:extLst>
          </p:cNvPr>
          <p:cNvSpPr txBox="1"/>
          <p:nvPr/>
        </p:nvSpPr>
        <p:spPr>
          <a:xfrm>
            <a:off x="913477" y="487087"/>
            <a:ext cx="1065939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Calibri" panose="020F0502020204030204"/>
              </a:rPr>
              <a:t>Tuần này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, </a:t>
            </a:r>
            <a:r>
              <a:rPr lang="vi-VN" sz="3200" dirty="0">
                <a:solidFill>
                  <a:prstClr val="black"/>
                </a:solidFill>
                <a:latin typeface="Calibri" panose="020F0502020204030204"/>
              </a:rPr>
              <a:t>Rô-bốt đã lần lượt ghi chép độ dài quãng đường (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đơn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vị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: km</a:t>
            </a:r>
            <a:r>
              <a:rPr lang="vi-VN" sz="3200" dirty="0">
                <a:solidFill>
                  <a:prstClr val="black"/>
                </a:solidFill>
                <a:latin typeface="Calibri" panose="020F0502020204030204"/>
              </a:rPr>
              <a:t>) mà bạn ấy đã đi được trong mỗi buổi tập từ thứ Hai đến thứ Sáu thành một dãy số liệu 1, 2, 2, 2, 3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4FEB32D-CC29-089C-4130-06AA1C9543CC}"/>
              </a:ext>
            </a:extLst>
          </p:cNvPr>
          <p:cNvSpPr txBox="1"/>
          <p:nvPr/>
        </p:nvSpPr>
        <p:spPr>
          <a:xfrm>
            <a:off x="819150" y="2362200"/>
            <a:ext cx="10877550" cy="37317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vi-VN" sz="32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Nhìn </a:t>
            </a:r>
            <a:r>
              <a:rPr lang="vi-VN" sz="3200" b="1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vào dãy số liệu trên, ta biết:</a:t>
            </a:r>
            <a:endParaRPr lang="vi-VN" sz="3200" b="1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 rtl="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vi-VN" sz="32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 thứ nhất là 1, số thứ hai là 2, số thứ ba là 2, số thứ tư là 2, số thứ năm là 3.</a:t>
            </a:r>
            <a:endParaRPr lang="vi-VN" sz="3200" b="0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 rtl="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vi-VN" sz="32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Dãy số liệu trên có 5 số.</a:t>
            </a:r>
            <a:endParaRPr lang="vi-VN" sz="3200" b="0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 rtl="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vi-VN" sz="32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Thứ Hai, Rô-bốt đi được 1 km. Thứ Ba, Rô-bốt đi được 2 km. Thứ Tư, Rô-bốt đi được 2 km. Thứ Năm, Rô-bốt đi được 2 km. Thứ Sáu, Rô-bốt đi được 3 km.</a:t>
            </a:r>
            <a:endParaRPr lang="vi-VN" sz="3200" b="0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97382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9510EB-5C2E-892A-3602-37128BD8B4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23C9DD4-FA46-4EA9-841C-935928957DE1}"/>
              </a:ext>
            </a:extLst>
          </p:cNvPr>
          <p:cNvSpPr/>
          <p:nvPr/>
        </p:nvSpPr>
        <p:spPr>
          <a:xfrm>
            <a:off x="419100" y="285750"/>
            <a:ext cx="11409106" cy="62865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7DEF28-E5CB-52E6-BFCE-BE5D63B959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114425" y="1164950"/>
            <a:ext cx="5693050" cy="5693050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ECF131C2-42FB-6C50-8047-218012734CF4}"/>
              </a:ext>
            </a:extLst>
          </p:cNvPr>
          <p:cNvSpPr/>
          <p:nvPr/>
        </p:nvSpPr>
        <p:spPr>
          <a:xfrm>
            <a:off x="3339141" y="552450"/>
            <a:ext cx="8165287" cy="2024517"/>
          </a:xfrm>
          <a:prstGeom prst="wedgeRoundRectCallout">
            <a:avLst>
              <a:gd name="adj1" fmla="val -64717"/>
              <a:gd name="adj2" fmla="val 44622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Dựa vào dãy số liệu, em có nhận xét gì về độ dài quãng đường mà Rô-bốt đi được trong mỗi ngày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11DB6973-6CC5-A9D8-0936-82EB827D4DBF}"/>
              </a:ext>
            </a:extLst>
          </p:cNvPr>
          <p:cNvSpPr/>
          <p:nvPr/>
        </p:nvSpPr>
        <p:spPr>
          <a:xfrm>
            <a:off x="3132084" y="3391787"/>
            <a:ext cx="8440792" cy="1894588"/>
          </a:xfrm>
          <a:prstGeom prst="wedgeRoundRectCallout">
            <a:avLst>
              <a:gd name="adj1" fmla="val -49174"/>
              <a:gd name="adj2" fmla="val 25445"/>
              <a:gd name="adj3" fmla="val 16667"/>
            </a:avLst>
          </a:prstGeom>
          <a:solidFill>
            <a:srgbClr val="FFFF99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b="1" dirty="0">
                <a:solidFill>
                  <a:srgbClr val="FF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Quãng đường mà Rô-bốt đi được trong mỗi ngày khác nhau</a:t>
            </a:r>
            <a:r>
              <a:rPr lang="en-US" sz="4000" b="1" dirty="0">
                <a:solidFill>
                  <a:srgbClr val="FF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29364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9510EB-5C2E-892A-3602-37128BD8B4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23C9DD4-FA46-4EA9-841C-935928957DE1}"/>
              </a:ext>
            </a:extLst>
          </p:cNvPr>
          <p:cNvSpPr/>
          <p:nvPr/>
        </p:nvSpPr>
        <p:spPr>
          <a:xfrm>
            <a:off x="419100" y="285750"/>
            <a:ext cx="11409106" cy="62865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7DEF28-E5CB-52E6-BFCE-BE5D63B959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114425" y="1164950"/>
            <a:ext cx="5693050" cy="5693050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ECF131C2-42FB-6C50-8047-218012734CF4}"/>
              </a:ext>
            </a:extLst>
          </p:cNvPr>
          <p:cNvSpPr/>
          <p:nvPr/>
        </p:nvSpPr>
        <p:spPr>
          <a:xfrm>
            <a:off x="3339141" y="876300"/>
            <a:ext cx="8165287" cy="1700667"/>
          </a:xfrm>
          <a:prstGeom prst="wedgeRoundRectCallout">
            <a:avLst>
              <a:gd name="adj1" fmla="val -64717"/>
              <a:gd name="adj2" fmla="val 44622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Quãng đường dài nhất mà Rô-bốt đi được là bao nhiêu km?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11DB6973-6CC5-A9D8-0936-82EB827D4DBF}"/>
              </a:ext>
            </a:extLst>
          </p:cNvPr>
          <p:cNvSpPr/>
          <p:nvPr/>
        </p:nvSpPr>
        <p:spPr>
          <a:xfrm>
            <a:off x="3132084" y="3391787"/>
            <a:ext cx="8659866" cy="1894588"/>
          </a:xfrm>
          <a:prstGeom prst="wedgeRoundRectCallout">
            <a:avLst>
              <a:gd name="adj1" fmla="val -49174"/>
              <a:gd name="adj2" fmla="val 25445"/>
              <a:gd name="adj3" fmla="val 16667"/>
            </a:avLst>
          </a:prstGeom>
          <a:solidFill>
            <a:srgbClr val="FFFF99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b="1" dirty="0">
                <a:solidFill>
                  <a:srgbClr val="FF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Quãng đường dài nhất mà Rô-bốt đi được là 3 km</a:t>
            </a:r>
            <a:r>
              <a:rPr lang="en-US" sz="4000" b="1" dirty="0">
                <a:solidFill>
                  <a:srgbClr val="FF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78015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9510EB-5C2E-892A-3602-37128BD8B4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23C9DD4-FA46-4EA9-841C-935928957DE1}"/>
              </a:ext>
            </a:extLst>
          </p:cNvPr>
          <p:cNvSpPr/>
          <p:nvPr/>
        </p:nvSpPr>
        <p:spPr>
          <a:xfrm>
            <a:off x="419100" y="285750"/>
            <a:ext cx="11409106" cy="62865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7DEF28-E5CB-52E6-BFCE-BE5D63B959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114425" y="1164950"/>
            <a:ext cx="5693050" cy="5693050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ECF131C2-42FB-6C50-8047-218012734CF4}"/>
              </a:ext>
            </a:extLst>
          </p:cNvPr>
          <p:cNvSpPr/>
          <p:nvPr/>
        </p:nvSpPr>
        <p:spPr>
          <a:xfrm>
            <a:off x="3339141" y="876300"/>
            <a:ext cx="8165287" cy="1700667"/>
          </a:xfrm>
          <a:prstGeom prst="wedgeRoundRectCallout">
            <a:avLst>
              <a:gd name="adj1" fmla="val -64717"/>
              <a:gd name="adj2" fmla="val 44622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Quãng đường ngắn nhất mà Rô-bốt đi được là bao nhiêu km?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11DB6973-6CC5-A9D8-0936-82EB827D4DBF}"/>
              </a:ext>
            </a:extLst>
          </p:cNvPr>
          <p:cNvSpPr/>
          <p:nvPr/>
        </p:nvSpPr>
        <p:spPr>
          <a:xfrm>
            <a:off x="3398784" y="3382262"/>
            <a:ext cx="8126466" cy="1894588"/>
          </a:xfrm>
          <a:prstGeom prst="wedgeRoundRectCallout">
            <a:avLst>
              <a:gd name="adj1" fmla="val -49174"/>
              <a:gd name="adj2" fmla="val 25445"/>
              <a:gd name="adj3" fmla="val 16667"/>
            </a:avLst>
          </a:prstGeom>
          <a:solidFill>
            <a:srgbClr val="FFFF99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b="1" dirty="0">
                <a:solidFill>
                  <a:srgbClr val="FF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Quãng đường ngắn nhất mà Rô-bốt đi được là 1 km</a:t>
            </a:r>
            <a:r>
              <a:rPr lang="en-US" sz="4000" b="1" dirty="0">
                <a:solidFill>
                  <a:srgbClr val="FF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11809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9510EB-5C2E-892A-3602-37128BD8B4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23C9DD4-FA46-4EA9-841C-935928957DE1}"/>
              </a:ext>
            </a:extLst>
          </p:cNvPr>
          <p:cNvSpPr/>
          <p:nvPr/>
        </p:nvSpPr>
        <p:spPr>
          <a:xfrm>
            <a:off x="419100" y="285750"/>
            <a:ext cx="11409106" cy="62865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7DEF28-E5CB-52E6-BFCE-BE5D63B959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114425" y="1164950"/>
            <a:ext cx="5693050" cy="5693050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ECF131C2-42FB-6C50-8047-218012734CF4}"/>
              </a:ext>
            </a:extLst>
          </p:cNvPr>
          <p:cNvSpPr/>
          <p:nvPr/>
        </p:nvSpPr>
        <p:spPr>
          <a:xfrm>
            <a:off x="3339141" y="876300"/>
            <a:ext cx="8165287" cy="1700667"/>
          </a:xfrm>
          <a:prstGeom prst="wedgeRoundRectCallout">
            <a:avLst>
              <a:gd name="adj1" fmla="val -64717"/>
              <a:gd name="adj2" fmla="val 44622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Trung bình mỗi ngày Rô-bốt đi được bao nhiêu km?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11DB6973-6CC5-A9D8-0936-82EB827D4DBF}"/>
              </a:ext>
            </a:extLst>
          </p:cNvPr>
          <p:cNvSpPr/>
          <p:nvPr/>
        </p:nvSpPr>
        <p:spPr>
          <a:xfrm>
            <a:off x="3398784" y="3382262"/>
            <a:ext cx="8126466" cy="1894588"/>
          </a:xfrm>
          <a:prstGeom prst="wedgeRoundRectCallout">
            <a:avLst>
              <a:gd name="adj1" fmla="val -49174"/>
              <a:gd name="adj2" fmla="val 25445"/>
              <a:gd name="adj3" fmla="val 16667"/>
            </a:avLst>
          </a:prstGeom>
          <a:solidFill>
            <a:srgbClr val="FFFF99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b="1" dirty="0">
                <a:solidFill>
                  <a:srgbClr val="FF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Trung bình mỗi ngày Rô-bốt đi được 2 km</a:t>
            </a:r>
            <a:r>
              <a:rPr lang="en-US" sz="4000" b="1" dirty="0">
                <a:solidFill>
                  <a:srgbClr val="FF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47468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774</Words>
  <Application>Microsoft Office PowerPoint</Application>
  <PresentationFormat>Widescreen</PresentationFormat>
  <Paragraphs>53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1_Office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</cp:lastModifiedBy>
  <cp:revision>45</cp:revision>
  <dcterms:created xsi:type="dcterms:W3CDTF">2023-12-06T01:35:41Z</dcterms:created>
  <dcterms:modified xsi:type="dcterms:W3CDTF">2026-03-05T05:09:45Z</dcterms:modified>
</cp:coreProperties>
</file>