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2"/>
  </p:notesMasterIdLst>
  <p:sldIdLst>
    <p:sldId id="368" r:id="rId3"/>
    <p:sldId id="328" r:id="rId4"/>
    <p:sldId id="317" r:id="rId5"/>
    <p:sldId id="322" r:id="rId6"/>
    <p:sldId id="323" r:id="rId7"/>
    <p:sldId id="329" r:id="rId8"/>
    <p:sldId id="330" r:id="rId9"/>
    <p:sldId id="321" r:id="rId10"/>
    <p:sldId id="3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0592-D077-4701-99EE-ED7AD4740E19}"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0208D-98B3-4A55-9267-797F42687C91}" type="slidenum">
              <a:rPr lang="en-US" smtClean="0"/>
              <a:t>‹#›</a:t>
            </a:fld>
            <a:endParaRPr lang="en-US"/>
          </a:p>
        </p:txBody>
      </p:sp>
    </p:spTree>
    <p:extLst>
      <p:ext uri="{BB962C8B-B14F-4D97-AF65-F5344CB8AC3E}">
        <p14:creationId xmlns:p14="http://schemas.microsoft.com/office/powerpoint/2010/main" val="230916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59" name="Google Shape;159;p8"/>
          <p:cNvGrpSpPr/>
          <p:nvPr/>
        </p:nvGrpSpPr>
        <p:grpSpPr>
          <a:xfrm>
            <a:off x="0" y="3428993"/>
            <a:ext cx="12192000" cy="3413707"/>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91" name="Google Shape;191;p8"/>
          <p:cNvGrpSpPr/>
          <p:nvPr/>
        </p:nvGrpSpPr>
        <p:grpSpPr>
          <a:xfrm>
            <a:off x="-914018" y="3751600"/>
            <a:ext cx="2113081" cy="1036432"/>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0528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6997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0879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74083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8523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18839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520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6620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475"/>
        <p:cNvGrpSpPr/>
        <p:nvPr/>
      </p:nvGrpSpPr>
      <p:grpSpPr>
        <a:xfrm>
          <a:off x="0" y="0"/>
          <a:ext cx="0" cy="0"/>
          <a:chOff x="0" y="0"/>
          <a:chExt cx="0" cy="0"/>
        </a:xfrm>
      </p:grpSpPr>
      <p:sp>
        <p:nvSpPr>
          <p:cNvPr id="477" name="Google Shape;477;p21"/>
          <p:cNvSpPr txBox="1">
            <a:spLocks noGrp="1"/>
          </p:cNvSpPr>
          <p:nvPr>
            <p:ph type="title"/>
          </p:nvPr>
        </p:nvSpPr>
        <p:spPr>
          <a:xfrm>
            <a:off x="950967" y="518167"/>
            <a:ext cx="102812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478" name="Google Shape;478;p21"/>
          <p:cNvGrpSpPr/>
          <p:nvPr/>
        </p:nvGrpSpPr>
        <p:grpSpPr>
          <a:xfrm>
            <a:off x="-1281018" y="3628067"/>
            <a:ext cx="2113081" cy="1036432"/>
            <a:chOff x="-317614" y="1364125"/>
            <a:chExt cx="1584811" cy="777324"/>
          </a:xfrm>
        </p:grpSpPr>
        <p:sp>
          <p:nvSpPr>
            <p:cNvPr id="479" name="Google Shape;479;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1" name="Google Shape;481;p21"/>
          <p:cNvGrpSpPr/>
          <p:nvPr/>
        </p:nvGrpSpPr>
        <p:grpSpPr>
          <a:xfrm>
            <a:off x="11314916" y="2408933"/>
            <a:ext cx="2113081" cy="1036432"/>
            <a:chOff x="-317614" y="1364125"/>
            <a:chExt cx="1584811" cy="777324"/>
          </a:xfrm>
        </p:grpSpPr>
        <p:sp>
          <p:nvSpPr>
            <p:cNvPr id="482" name="Google Shape;482;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58485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31"/>
        <p:cNvGrpSpPr/>
        <p:nvPr/>
      </p:nvGrpSpPr>
      <p:grpSpPr>
        <a:xfrm>
          <a:off x="0" y="0"/>
          <a:ext cx="0" cy="0"/>
          <a:chOff x="0" y="0"/>
          <a:chExt cx="0" cy="0"/>
        </a:xfrm>
      </p:grpSpPr>
      <p:sp>
        <p:nvSpPr>
          <p:cNvPr id="633" name="Google Shape;633;p30"/>
          <p:cNvSpPr/>
          <p:nvPr/>
        </p:nvSpPr>
        <p:spPr>
          <a:xfrm>
            <a:off x="0" y="0"/>
            <a:ext cx="12192000" cy="1604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4" name="Google Shape;634;p30"/>
          <p:cNvGrpSpPr/>
          <p:nvPr/>
        </p:nvGrpSpPr>
        <p:grpSpPr>
          <a:xfrm>
            <a:off x="6725849" y="6041800"/>
            <a:ext cx="2113081" cy="1036432"/>
            <a:chOff x="-317614" y="1364125"/>
            <a:chExt cx="1584811" cy="777324"/>
          </a:xfrm>
        </p:grpSpPr>
        <p:sp>
          <p:nvSpPr>
            <p:cNvPr id="635" name="Google Shape;635;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7" name="Google Shape;637;p30"/>
          <p:cNvGrpSpPr/>
          <p:nvPr/>
        </p:nvGrpSpPr>
        <p:grpSpPr>
          <a:xfrm>
            <a:off x="-1172118" y="2910784"/>
            <a:ext cx="2113081" cy="1036432"/>
            <a:chOff x="-317614" y="1364125"/>
            <a:chExt cx="1584811" cy="777324"/>
          </a:xfrm>
        </p:grpSpPr>
        <p:sp>
          <p:nvSpPr>
            <p:cNvPr id="638" name="Google Shape;638;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0" name="Google Shape;640;p30"/>
          <p:cNvGrpSpPr/>
          <p:nvPr/>
        </p:nvGrpSpPr>
        <p:grpSpPr>
          <a:xfrm>
            <a:off x="11092282" y="3772617"/>
            <a:ext cx="2113081" cy="1036432"/>
            <a:chOff x="-317614" y="1364125"/>
            <a:chExt cx="1584811" cy="777324"/>
          </a:xfrm>
        </p:grpSpPr>
        <p:sp>
          <p:nvSpPr>
            <p:cNvPr id="641" name="Google Shape;641;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33071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5493"/>
            <a:ext cx="12192000" cy="6858000"/>
          </a:xfrm>
          <a:prstGeom prst="rect">
            <a:avLst/>
          </a:prstGeom>
          <a:noFill/>
          <a:ln>
            <a:noFill/>
          </a:ln>
        </p:spPr>
      </p:pic>
      <p:grpSp>
        <p:nvGrpSpPr>
          <p:cNvPr id="10" name="Google Shape;10;p2"/>
          <p:cNvGrpSpPr/>
          <p:nvPr/>
        </p:nvGrpSpPr>
        <p:grpSpPr>
          <a:xfrm>
            <a:off x="0" y="3444493"/>
            <a:ext cx="12192000" cy="3413707"/>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 name="Google Shape;41;p2"/>
          <p:cNvSpPr txBox="1">
            <a:spLocks noGrp="1"/>
          </p:cNvSpPr>
          <p:nvPr>
            <p:ph type="ctrTitle"/>
          </p:nvPr>
        </p:nvSpPr>
        <p:spPr>
          <a:xfrm>
            <a:off x="2321000" y="1584951"/>
            <a:ext cx="7550000" cy="299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7066">
                <a:solidFill>
                  <a:schemeClr val="lt1"/>
                </a:solidFill>
                <a:latin typeface="Bowlby One"/>
                <a:ea typeface="Bowlby One"/>
                <a:cs typeface="Bowlby One"/>
                <a:sym typeface="Bowlby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2" name="Google Shape;42;p2"/>
          <p:cNvSpPr txBox="1">
            <a:spLocks noGrp="1"/>
          </p:cNvSpPr>
          <p:nvPr>
            <p:ph type="subTitle" idx="1"/>
          </p:nvPr>
        </p:nvSpPr>
        <p:spPr>
          <a:xfrm>
            <a:off x="2321000" y="4635447"/>
            <a:ext cx="7550000" cy="63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67">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43" name="Google Shape;43;p2"/>
          <p:cNvGrpSpPr/>
          <p:nvPr/>
        </p:nvGrpSpPr>
        <p:grpSpPr>
          <a:xfrm>
            <a:off x="4910982" y="6215967"/>
            <a:ext cx="2113081" cy="1036432"/>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018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355181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5493"/>
            <a:ext cx="12192000" cy="6858000"/>
          </a:xfrm>
          <a:prstGeom prst="rect">
            <a:avLst/>
          </a:prstGeom>
          <a:noFill/>
          <a:ln>
            <a:noFill/>
          </a:ln>
        </p:spPr>
      </p:pic>
      <p:grpSp>
        <p:nvGrpSpPr>
          <p:cNvPr id="10" name="Google Shape;10;p2"/>
          <p:cNvGrpSpPr/>
          <p:nvPr/>
        </p:nvGrpSpPr>
        <p:grpSpPr>
          <a:xfrm>
            <a:off x="0" y="3444493"/>
            <a:ext cx="12192000" cy="3413707"/>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 name="Google Shape;41;p2"/>
          <p:cNvSpPr txBox="1">
            <a:spLocks noGrp="1"/>
          </p:cNvSpPr>
          <p:nvPr>
            <p:ph type="ctrTitle"/>
          </p:nvPr>
        </p:nvSpPr>
        <p:spPr>
          <a:xfrm>
            <a:off x="2321000" y="1584951"/>
            <a:ext cx="7550000" cy="299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7066">
                <a:solidFill>
                  <a:schemeClr val="lt1"/>
                </a:solidFill>
                <a:latin typeface="Bowlby One"/>
                <a:ea typeface="Bowlby One"/>
                <a:cs typeface="Bowlby One"/>
                <a:sym typeface="Bowlby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2" name="Google Shape;42;p2"/>
          <p:cNvSpPr txBox="1">
            <a:spLocks noGrp="1"/>
          </p:cNvSpPr>
          <p:nvPr>
            <p:ph type="subTitle" idx="1"/>
          </p:nvPr>
        </p:nvSpPr>
        <p:spPr>
          <a:xfrm>
            <a:off x="2321000" y="4635447"/>
            <a:ext cx="7550000" cy="63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67">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43" name="Google Shape;43;p2"/>
          <p:cNvGrpSpPr/>
          <p:nvPr/>
        </p:nvGrpSpPr>
        <p:grpSpPr>
          <a:xfrm>
            <a:off x="4910982" y="6215967"/>
            <a:ext cx="2113081" cy="1036432"/>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5958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4867-8B1C-577F-7F4D-6FA169E40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D831F-76FC-7717-C39A-67373ED7A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308B4-9675-EDA0-23AC-0378F1982C01}"/>
              </a:ext>
            </a:extLst>
          </p:cNvPr>
          <p:cNvSpPr>
            <a:spLocks noGrp="1"/>
          </p:cNvSpPr>
          <p:nvPr>
            <p:ph type="dt" sz="half" idx="10"/>
          </p:nvPr>
        </p:nvSpPr>
        <p:spPr/>
        <p:txBody>
          <a:bodyPr/>
          <a:lstStyle/>
          <a:p>
            <a:fld id="{339E54D5-6404-4D59-8C24-8812E9E11034}" type="datetimeFigureOut">
              <a:rPr lang="en-US" smtClean="0"/>
              <a:t>1/21/2026</a:t>
            </a:fld>
            <a:endParaRPr lang="en-US"/>
          </a:p>
        </p:txBody>
      </p:sp>
      <p:sp>
        <p:nvSpPr>
          <p:cNvPr id="5" name="Footer Placeholder 4">
            <a:extLst>
              <a:ext uri="{FF2B5EF4-FFF2-40B4-BE49-F238E27FC236}">
                <a16:creationId xmlns:a16="http://schemas.microsoft.com/office/drawing/2014/main" id="{62EB5086-9633-0541-2206-FAEFCA4E9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1421A-AE81-DFE4-1222-BB77EBC7907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765606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7DFD-1D33-0858-3FA1-28CFE6D84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B4969-6CCC-7971-67D7-071236841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FF6FD-EDB9-54E0-2B03-BCA4F1521A1F}"/>
              </a:ext>
            </a:extLst>
          </p:cNvPr>
          <p:cNvSpPr>
            <a:spLocks noGrp="1"/>
          </p:cNvSpPr>
          <p:nvPr>
            <p:ph type="dt" sz="half" idx="10"/>
          </p:nvPr>
        </p:nvSpPr>
        <p:spPr/>
        <p:txBody>
          <a:bodyPr/>
          <a:lstStyle/>
          <a:p>
            <a:fld id="{339E54D5-6404-4D59-8C24-8812E9E11034}" type="datetimeFigureOut">
              <a:rPr lang="en-US" smtClean="0"/>
              <a:t>1/21/2026</a:t>
            </a:fld>
            <a:endParaRPr lang="en-US"/>
          </a:p>
        </p:txBody>
      </p:sp>
      <p:sp>
        <p:nvSpPr>
          <p:cNvPr id="5" name="Footer Placeholder 4">
            <a:extLst>
              <a:ext uri="{FF2B5EF4-FFF2-40B4-BE49-F238E27FC236}">
                <a16:creationId xmlns:a16="http://schemas.microsoft.com/office/drawing/2014/main" id="{8F73C340-3364-8918-2DB1-20B19A78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69424-83CD-6E8E-954E-912832A59564}"/>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750134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20EE-37A1-1ED1-5C65-FA15B180A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306A8-243F-D3FC-496F-0D8406717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7A8C4-5021-345F-EAC6-932932F6273E}"/>
              </a:ext>
            </a:extLst>
          </p:cNvPr>
          <p:cNvSpPr>
            <a:spLocks noGrp="1"/>
          </p:cNvSpPr>
          <p:nvPr>
            <p:ph type="dt" sz="half" idx="10"/>
          </p:nvPr>
        </p:nvSpPr>
        <p:spPr/>
        <p:txBody>
          <a:bodyPr/>
          <a:lstStyle/>
          <a:p>
            <a:fld id="{339E54D5-6404-4D59-8C24-8812E9E11034}" type="datetimeFigureOut">
              <a:rPr lang="en-US" smtClean="0"/>
              <a:t>1/21/2026</a:t>
            </a:fld>
            <a:endParaRPr lang="en-US"/>
          </a:p>
        </p:txBody>
      </p:sp>
      <p:sp>
        <p:nvSpPr>
          <p:cNvPr id="5" name="Footer Placeholder 4">
            <a:extLst>
              <a:ext uri="{FF2B5EF4-FFF2-40B4-BE49-F238E27FC236}">
                <a16:creationId xmlns:a16="http://schemas.microsoft.com/office/drawing/2014/main" id="{DDCDF364-96CA-7C2A-34A1-E1FE8CE92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0DEBE-AD39-72A4-12A3-84A5FBB1C37F}"/>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665078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9413-0514-8F95-B2FD-A74B227C3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C4C4A-C4C1-A196-6570-1C2D5D835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BD962-DCCB-24BB-0009-C3CD7390F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9230A-2EAB-BA94-55BC-5307A7DC0368}"/>
              </a:ext>
            </a:extLst>
          </p:cNvPr>
          <p:cNvSpPr>
            <a:spLocks noGrp="1"/>
          </p:cNvSpPr>
          <p:nvPr>
            <p:ph type="dt" sz="half" idx="10"/>
          </p:nvPr>
        </p:nvSpPr>
        <p:spPr/>
        <p:txBody>
          <a:bodyPr/>
          <a:lstStyle/>
          <a:p>
            <a:fld id="{339E54D5-6404-4D59-8C24-8812E9E11034}" type="datetimeFigureOut">
              <a:rPr lang="en-US" smtClean="0"/>
              <a:t>1/21/2026</a:t>
            </a:fld>
            <a:endParaRPr lang="en-US"/>
          </a:p>
        </p:txBody>
      </p:sp>
      <p:sp>
        <p:nvSpPr>
          <p:cNvPr id="6" name="Footer Placeholder 5">
            <a:extLst>
              <a:ext uri="{FF2B5EF4-FFF2-40B4-BE49-F238E27FC236}">
                <a16:creationId xmlns:a16="http://schemas.microsoft.com/office/drawing/2014/main" id="{F76D2508-51FA-F21C-59E3-F76836ABB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5C66A-CAB0-3268-52F1-70F27D1EB739}"/>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779460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486-CD82-E1E9-9563-C67112AF7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2484E-A28E-ED86-58C3-57F978790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BA452-C519-8FDA-1EC8-BB2F0A182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EF124-AEDF-685A-6EFA-2025A8B3B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F457F-54A2-51B4-36F7-A946B42D5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26E60-E64C-43FF-4248-173DCF3E06A0}"/>
              </a:ext>
            </a:extLst>
          </p:cNvPr>
          <p:cNvSpPr>
            <a:spLocks noGrp="1"/>
          </p:cNvSpPr>
          <p:nvPr>
            <p:ph type="dt" sz="half" idx="10"/>
          </p:nvPr>
        </p:nvSpPr>
        <p:spPr/>
        <p:txBody>
          <a:bodyPr/>
          <a:lstStyle/>
          <a:p>
            <a:fld id="{339E54D5-6404-4D59-8C24-8812E9E11034}" type="datetimeFigureOut">
              <a:rPr lang="en-US" smtClean="0"/>
              <a:t>1/21/2026</a:t>
            </a:fld>
            <a:endParaRPr lang="en-US"/>
          </a:p>
        </p:txBody>
      </p:sp>
      <p:sp>
        <p:nvSpPr>
          <p:cNvPr id="8" name="Footer Placeholder 7">
            <a:extLst>
              <a:ext uri="{FF2B5EF4-FFF2-40B4-BE49-F238E27FC236}">
                <a16:creationId xmlns:a16="http://schemas.microsoft.com/office/drawing/2014/main" id="{EA67DA62-40C9-544B-C1AD-EFDD63272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B3563-DEF2-58E6-967C-FCCAAFF41702}"/>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57522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2C87-FE0C-229A-F587-9ADF8C6C4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5342B5-3DE8-0E8F-1BCD-7CCAA476E05E}"/>
              </a:ext>
            </a:extLst>
          </p:cNvPr>
          <p:cNvSpPr>
            <a:spLocks noGrp="1"/>
          </p:cNvSpPr>
          <p:nvPr>
            <p:ph type="dt" sz="half" idx="10"/>
          </p:nvPr>
        </p:nvSpPr>
        <p:spPr/>
        <p:txBody>
          <a:bodyPr/>
          <a:lstStyle/>
          <a:p>
            <a:fld id="{339E54D5-6404-4D59-8C24-8812E9E11034}" type="datetimeFigureOut">
              <a:rPr lang="en-US" smtClean="0"/>
              <a:t>1/21/2026</a:t>
            </a:fld>
            <a:endParaRPr lang="en-US"/>
          </a:p>
        </p:txBody>
      </p:sp>
      <p:sp>
        <p:nvSpPr>
          <p:cNvPr id="4" name="Footer Placeholder 3">
            <a:extLst>
              <a:ext uri="{FF2B5EF4-FFF2-40B4-BE49-F238E27FC236}">
                <a16:creationId xmlns:a16="http://schemas.microsoft.com/office/drawing/2014/main" id="{E34476D1-1AD9-AA94-5A30-FD335DD267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D6853-BAD2-F845-2752-B296258D39B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805338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F5562-B5E2-5624-4689-BB86514E0EE4}"/>
              </a:ext>
            </a:extLst>
          </p:cNvPr>
          <p:cNvSpPr>
            <a:spLocks noGrp="1"/>
          </p:cNvSpPr>
          <p:nvPr>
            <p:ph type="dt" sz="half" idx="10"/>
          </p:nvPr>
        </p:nvSpPr>
        <p:spPr/>
        <p:txBody>
          <a:bodyPr/>
          <a:lstStyle/>
          <a:p>
            <a:fld id="{339E54D5-6404-4D59-8C24-8812E9E11034}" type="datetimeFigureOut">
              <a:rPr lang="en-US" smtClean="0"/>
              <a:t>1/21/2026</a:t>
            </a:fld>
            <a:endParaRPr lang="en-US"/>
          </a:p>
        </p:txBody>
      </p:sp>
      <p:sp>
        <p:nvSpPr>
          <p:cNvPr id="3" name="Footer Placeholder 2">
            <a:extLst>
              <a:ext uri="{FF2B5EF4-FFF2-40B4-BE49-F238E27FC236}">
                <a16:creationId xmlns:a16="http://schemas.microsoft.com/office/drawing/2014/main" id="{D9F75AF0-EB1C-0453-B739-8396661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0943A-E125-E201-3CDD-B25C1AA90DB1}"/>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224339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04F1-9465-6F68-3CE8-26FE9B3DE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18046-637F-8DE8-FA03-71ED8A1A7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F02A3-C0CD-8C5D-D6A7-94B81BEF4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40F27-C04A-D52E-EFE0-DAC3B3BA7852}"/>
              </a:ext>
            </a:extLst>
          </p:cNvPr>
          <p:cNvSpPr>
            <a:spLocks noGrp="1"/>
          </p:cNvSpPr>
          <p:nvPr>
            <p:ph type="dt" sz="half" idx="10"/>
          </p:nvPr>
        </p:nvSpPr>
        <p:spPr/>
        <p:txBody>
          <a:bodyPr/>
          <a:lstStyle/>
          <a:p>
            <a:fld id="{339E54D5-6404-4D59-8C24-8812E9E11034}" type="datetimeFigureOut">
              <a:rPr lang="en-US" smtClean="0"/>
              <a:t>1/21/2026</a:t>
            </a:fld>
            <a:endParaRPr lang="en-US"/>
          </a:p>
        </p:txBody>
      </p:sp>
      <p:sp>
        <p:nvSpPr>
          <p:cNvPr id="6" name="Footer Placeholder 5">
            <a:extLst>
              <a:ext uri="{FF2B5EF4-FFF2-40B4-BE49-F238E27FC236}">
                <a16:creationId xmlns:a16="http://schemas.microsoft.com/office/drawing/2014/main" id="{08F30D30-1BB6-0971-70D0-D45AC1262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00C77-1DEA-890B-7AEC-DC7E9751BEC5}"/>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213003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611F-D1F9-ACD8-4E9B-CCD17DC4E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834C18-B610-3767-B874-C47341D9B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58E97E-4D64-253B-F082-4F87022D9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DB2A6-CFE8-1A98-5A2A-CD51285EE8C4}"/>
              </a:ext>
            </a:extLst>
          </p:cNvPr>
          <p:cNvSpPr>
            <a:spLocks noGrp="1"/>
          </p:cNvSpPr>
          <p:nvPr>
            <p:ph type="dt" sz="half" idx="10"/>
          </p:nvPr>
        </p:nvSpPr>
        <p:spPr/>
        <p:txBody>
          <a:bodyPr/>
          <a:lstStyle/>
          <a:p>
            <a:fld id="{339E54D5-6404-4D59-8C24-8812E9E11034}" type="datetimeFigureOut">
              <a:rPr lang="en-US" smtClean="0"/>
              <a:t>1/21/2026</a:t>
            </a:fld>
            <a:endParaRPr lang="en-US"/>
          </a:p>
        </p:txBody>
      </p:sp>
      <p:sp>
        <p:nvSpPr>
          <p:cNvPr id="6" name="Footer Placeholder 5">
            <a:extLst>
              <a:ext uri="{FF2B5EF4-FFF2-40B4-BE49-F238E27FC236}">
                <a16:creationId xmlns:a16="http://schemas.microsoft.com/office/drawing/2014/main" id="{9878D150-D7D1-8BCC-380D-84190D6CD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F35B0-94B1-50F7-16B0-0EB6B046856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2873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020819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1217-B25C-4FDD-CC88-45B8970EEF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AEC75-5B0A-A95E-40F3-FC1F6CF97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AF79-C8D8-0E62-EE56-5F65B8E3B859}"/>
              </a:ext>
            </a:extLst>
          </p:cNvPr>
          <p:cNvSpPr>
            <a:spLocks noGrp="1"/>
          </p:cNvSpPr>
          <p:nvPr>
            <p:ph type="dt" sz="half" idx="10"/>
          </p:nvPr>
        </p:nvSpPr>
        <p:spPr/>
        <p:txBody>
          <a:bodyPr/>
          <a:lstStyle/>
          <a:p>
            <a:fld id="{339E54D5-6404-4D59-8C24-8812E9E11034}" type="datetimeFigureOut">
              <a:rPr lang="en-US" smtClean="0"/>
              <a:t>1/21/2026</a:t>
            </a:fld>
            <a:endParaRPr lang="en-US"/>
          </a:p>
        </p:txBody>
      </p:sp>
      <p:sp>
        <p:nvSpPr>
          <p:cNvPr id="5" name="Footer Placeholder 4">
            <a:extLst>
              <a:ext uri="{FF2B5EF4-FFF2-40B4-BE49-F238E27FC236}">
                <a16:creationId xmlns:a16="http://schemas.microsoft.com/office/drawing/2014/main" id="{33F86E66-6FD4-5D8D-1A86-65FD20265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872F5-1346-EA86-46B7-4CA5D3221A9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978364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0B1F9-BB78-3DFC-0F58-A0D752234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68BDE-B5AC-16DD-547C-01BC7E34E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E3FB-CDE2-387C-C25F-FB3B7934269E}"/>
              </a:ext>
            </a:extLst>
          </p:cNvPr>
          <p:cNvSpPr>
            <a:spLocks noGrp="1"/>
          </p:cNvSpPr>
          <p:nvPr>
            <p:ph type="dt" sz="half" idx="10"/>
          </p:nvPr>
        </p:nvSpPr>
        <p:spPr/>
        <p:txBody>
          <a:bodyPr/>
          <a:lstStyle/>
          <a:p>
            <a:fld id="{339E54D5-6404-4D59-8C24-8812E9E11034}" type="datetimeFigureOut">
              <a:rPr lang="en-US" smtClean="0"/>
              <a:t>1/21/2026</a:t>
            </a:fld>
            <a:endParaRPr lang="en-US"/>
          </a:p>
        </p:txBody>
      </p:sp>
      <p:sp>
        <p:nvSpPr>
          <p:cNvPr id="5" name="Footer Placeholder 4">
            <a:extLst>
              <a:ext uri="{FF2B5EF4-FFF2-40B4-BE49-F238E27FC236}">
                <a16:creationId xmlns:a16="http://schemas.microsoft.com/office/drawing/2014/main" id="{6ED6B08C-71D6-20E5-A53A-A5F337609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2BA9A-1CEA-9D23-1EE6-2D80CA4064C3}"/>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7897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401647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06642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15818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64841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200390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71955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40FBFFC-1173-41B6-E3DF-AE9622E650E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319784" y="361950"/>
            <a:ext cx="1174242" cy="1174242"/>
          </a:xfrm>
          <a:prstGeom prst="rect">
            <a:avLst/>
          </a:prstGeom>
        </p:spPr>
      </p:pic>
    </p:spTree>
    <p:extLst>
      <p:ext uri="{BB962C8B-B14F-4D97-AF65-F5344CB8AC3E}">
        <p14:creationId xmlns:p14="http://schemas.microsoft.com/office/powerpoint/2010/main" val="2976425721"/>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 id="2147483677" r:id="rId15"/>
    <p:sldLayoutId id="2147483678" r:id="rId16"/>
    <p:sldLayoutId id="2147483680" r:id="rId17"/>
    <p:sldLayoutId id="2147483681" r:id="rId18"/>
    <p:sldLayoutId id="2147483683" r:id="rId19"/>
    <p:sldLayoutId id="2147483684"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8ADA8-CD88-02BC-E677-74AA83931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138404-7EE5-4F1E-45AD-CD9CF31A3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CB368-17D2-0A8F-1C98-E1B59CB61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E54D5-6404-4D59-8C24-8812E9E11034}" type="datetimeFigureOut">
              <a:rPr lang="en-US" smtClean="0"/>
              <a:t>1/21/2026</a:t>
            </a:fld>
            <a:endParaRPr lang="en-US"/>
          </a:p>
        </p:txBody>
      </p:sp>
      <p:sp>
        <p:nvSpPr>
          <p:cNvPr id="5" name="Footer Placeholder 4">
            <a:extLst>
              <a:ext uri="{FF2B5EF4-FFF2-40B4-BE49-F238E27FC236}">
                <a16:creationId xmlns:a16="http://schemas.microsoft.com/office/drawing/2014/main" id="{F84C34A7-E60D-DAFF-D119-12CB336A7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BE99D4-32D0-3A0E-2F92-3C3FC287E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2E0FB-F318-4E6E-89DE-797A25075E6F}" type="slidenum">
              <a:rPr lang="en-US" smtClean="0"/>
              <a:t>‹#›</a:t>
            </a:fld>
            <a:endParaRPr lang="en-US"/>
          </a:p>
        </p:txBody>
      </p:sp>
    </p:spTree>
    <p:extLst>
      <p:ext uri="{BB962C8B-B14F-4D97-AF65-F5344CB8AC3E}">
        <p14:creationId xmlns:p14="http://schemas.microsoft.com/office/powerpoint/2010/main" val="42138177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DED3EC8B-B9BD-4061-B15B-AD74D57ACF58}"/>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8" name="图片 7">
            <a:extLst>
              <a:ext uri="{FF2B5EF4-FFF2-40B4-BE49-F238E27FC236}">
                <a16:creationId xmlns:a16="http://schemas.microsoft.com/office/drawing/2014/main" id="{A4D96D30-2BE3-4EFA-9972-64FB30187D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14942" y="4270916"/>
            <a:ext cx="2791716" cy="2669887"/>
          </a:xfrm>
          <a:prstGeom prst="rect">
            <a:avLst/>
          </a:prstGeom>
        </p:spPr>
      </p:pic>
      <p:pic>
        <p:nvPicPr>
          <p:cNvPr id="23" name="图片 6">
            <a:extLst>
              <a:ext uri="{FF2B5EF4-FFF2-40B4-BE49-F238E27FC236}">
                <a16:creationId xmlns:a16="http://schemas.microsoft.com/office/drawing/2014/main" id="{0B6EF252-5F92-200B-C191-475B4CF2D60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399" b="89900" l="41970" r="93915">
                        <a14:foregroundMark x1="67503" y1="6399" x2="58908" y2="13739"/>
                        <a14:foregroundMark x1="66186" y1="21455" x2="52760" y2="29925"/>
                        <a14:foregroundMark x1="65621" y1="21455" x2="59473" y2="48118"/>
                        <a14:foregroundMark x1="44417" y1="46424" x2="43350" y2="48369"/>
                        <a14:foregroundMark x1="65935" y1="15747" x2="62673" y2="50063"/>
                        <a14:foregroundMark x1="51380" y1="42158" x2="48432" y2="43538"/>
                        <a14:foregroundMark x1="69699" y1="45546" x2="68068" y2="50941"/>
                        <a14:foregroundMark x1="53011" y1="87578" x2="54329" y2="87578"/>
                        <a14:foregroundMark x1="53827" y1="85571" x2="44981" y2="86951"/>
                        <a14:foregroundMark x1="44981" y1="86700" x2="44668" y2="85006"/>
                        <a14:foregroundMark x1="52509" y1="87829" x2="50878" y2="87578"/>
                        <a14:foregroundMark x1="43601" y1="85571" x2="44166" y2="87578"/>
                        <a14:foregroundMark x1="46550" y1="85257" x2="41970" y2="86136"/>
                        <a14:foregroundMark x1="64555" y1="71079" x2="67001" y2="54078"/>
                        <a14:foregroundMark x1="76412" y1="62861" x2="65119" y2="70828"/>
                        <a14:foregroundMark x1="74780" y1="69385" x2="78294" y2="63990"/>
                        <a14:foregroundMark x1="75596" y1="62861" x2="70765" y2="58595"/>
                        <a14:foregroundMark x1="55709" y1="39335" x2="55144" y2="51255"/>
                        <a14:foregroundMark x1="74529" y1="60038" x2="69134" y2="53513"/>
                        <a14:foregroundMark x1="62610" y1="87139" x2="51819" y2="87516"/>
                        <a14:foregroundMark x1="58657" y1="88143" x2="52949" y2="88143"/>
                        <a14:foregroundMark x1="62171" y1="87265" x2="51882" y2="88080"/>
                        <a14:foregroundMark x1="51882" y1="88080" x2="51694" y2="87955"/>
                        <a14:foregroundMark x1="49373" y1="86512" x2="44103" y2="86386"/>
                        <a14:foregroundMark x1="43789" y1="84379" x2="42597" y2="85257"/>
                        <a14:foregroundMark x1="43664" y1="84065" x2="42221" y2="84881"/>
                        <a14:foregroundMark x1="44856" y1="87453" x2="48118" y2="86763"/>
                        <a14:foregroundMark x1="49749" y1="86951" x2="48808" y2="87767"/>
                        <a14:foregroundMark x1="53137" y1="88582" x2="59034" y2="87955"/>
                        <a14:foregroundMark x1="49749" y1="87516" x2="59724" y2="88519"/>
                        <a14:foregroundMark x1="59724" y1="88519" x2="62171" y2="87077"/>
                        <a14:foregroundMark x1="58846" y1="88896" x2="51443" y2="88080"/>
                      </a14:backgroundRemoval>
                    </a14:imgEffect>
                  </a14:imgLayer>
                </a14:imgProps>
              </a:ext>
              <a:ext uri="{28A0092B-C50C-407E-A947-70E740481C1C}">
                <a14:useLocalDpi xmlns:a14="http://schemas.microsoft.com/office/drawing/2010/main" val="0"/>
              </a:ext>
            </a:extLst>
          </a:blip>
          <a:srcRect l="40192" t="-4736"/>
          <a:stretch/>
        </p:blipFill>
        <p:spPr>
          <a:xfrm flipH="1">
            <a:off x="-763437" y="2923953"/>
            <a:ext cx="2864394" cy="4751966"/>
          </a:xfrm>
          <a:prstGeom prst="rect">
            <a:avLst/>
          </a:prstGeom>
        </p:spPr>
      </p:pic>
      <p:pic>
        <p:nvPicPr>
          <p:cNvPr id="2" name="Picture 1">
            <a:extLst>
              <a:ext uri="{FF2B5EF4-FFF2-40B4-BE49-F238E27FC236}">
                <a16:creationId xmlns:a16="http://schemas.microsoft.com/office/drawing/2014/main" id="{F5AD7238-C897-E1D4-6C1F-9F60DD8DFF1A}"/>
              </a:ext>
            </a:extLst>
          </p:cNvPr>
          <p:cNvPicPr>
            <a:picLocks noChangeAspect="1"/>
          </p:cNvPicPr>
          <p:nvPr/>
        </p:nvPicPr>
        <p:blipFill>
          <a:blip r:embed="rId6"/>
          <a:stretch>
            <a:fillRect/>
          </a:stretch>
        </p:blipFill>
        <p:spPr>
          <a:xfrm>
            <a:off x="5008457" y="1194581"/>
            <a:ext cx="2237426" cy="1072989"/>
          </a:xfrm>
          <a:prstGeom prst="rect">
            <a:avLst/>
          </a:prstGeom>
        </p:spPr>
      </p:pic>
      <p:pic>
        <p:nvPicPr>
          <p:cNvPr id="7" name="Picture 6">
            <a:extLst>
              <a:ext uri="{FF2B5EF4-FFF2-40B4-BE49-F238E27FC236}">
                <a16:creationId xmlns:a16="http://schemas.microsoft.com/office/drawing/2014/main" id="{9C8AD7C6-7C72-10B1-515C-111EE8882AC7}"/>
              </a:ext>
            </a:extLst>
          </p:cNvPr>
          <p:cNvPicPr>
            <a:picLocks noChangeAspect="1"/>
          </p:cNvPicPr>
          <p:nvPr/>
        </p:nvPicPr>
        <p:blipFill>
          <a:blip r:embed="rId7"/>
          <a:stretch>
            <a:fillRect/>
          </a:stretch>
        </p:blipFill>
        <p:spPr>
          <a:xfrm>
            <a:off x="1785482" y="2166888"/>
            <a:ext cx="8925318" cy="2523963"/>
          </a:xfrm>
          <a:prstGeom prst="rect">
            <a:avLst/>
          </a:prstGeom>
        </p:spPr>
      </p:pic>
      <p:sp>
        <p:nvSpPr>
          <p:cNvPr id="6" name="TextBox 5"/>
          <p:cNvSpPr txBox="1"/>
          <p:nvPr/>
        </p:nvSpPr>
        <p:spPr>
          <a:xfrm>
            <a:off x="5008457" y="4518358"/>
            <a:ext cx="1798111" cy="707886"/>
          </a:xfrm>
          <a:prstGeom prst="rect">
            <a:avLst/>
          </a:prstGeom>
          <a:noFill/>
        </p:spPr>
        <p:txBody>
          <a:bodyPr wrap="square" rtlCol="0">
            <a:spAutoFit/>
          </a:bodyPr>
          <a:lstStyle/>
          <a:p>
            <a:r>
              <a:rPr lang="en-US" sz="4000" dirty="0" err="1"/>
              <a:t>Tiết</a:t>
            </a:r>
            <a:r>
              <a:rPr lang="en-US" sz="4000" dirty="0"/>
              <a:t> 2</a:t>
            </a:r>
          </a:p>
        </p:txBody>
      </p:sp>
      <p:pic>
        <p:nvPicPr>
          <p:cNvPr id="11" name="Picture 10">
            <a:extLst>
              <a:ext uri="{FF2B5EF4-FFF2-40B4-BE49-F238E27FC236}">
                <a16:creationId xmlns:a16="http://schemas.microsoft.com/office/drawing/2014/main" id="{0449A91F-42EC-DF03-C862-AB836E444B3E}"/>
              </a:ext>
            </a:extLst>
          </p:cNvPr>
          <p:cNvPicPr>
            <a:picLocks noChangeAspect="1"/>
          </p:cNvPicPr>
          <p:nvPr/>
        </p:nvPicPr>
        <p:blipFill>
          <a:blip r:embed="rId8"/>
          <a:stretch>
            <a:fillRect/>
          </a:stretch>
        </p:blipFill>
        <p:spPr>
          <a:xfrm>
            <a:off x="135261" y="0"/>
            <a:ext cx="1447203" cy="1432875"/>
          </a:xfrm>
          <a:prstGeom prst="rect">
            <a:avLst/>
          </a:prstGeom>
        </p:spPr>
      </p:pic>
    </p:spTree>
    <p:custDataLst>
      <p:tags r:id="rId1"/>
    </p:custDataLst>
    <p:extLst>
      <p:ext uri="{BB962C8B-B14F-4D97-AF65-F5344CB8AC3E}">
        <p14:creationId xmlns:p14="http://schemas.microsoft.com/office/powerpoint/2010/main" val="1698990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85" objId="18"/>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007003" y="14170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1B89E11D-C191-042A-07EB-61646E35793D}"/>
              </a:ext>
            </a:extLst>
          </p:cNvPr>
          <p:cNvPicPr>
            <a:picLocks noChangeAspect="1"/>
          </p:cNvPicPr>
          <p:nvPr/>
        </p:nvPicPr>
        <p:blipFill>
          <a:blip r:embed="rId4"/>
          <a:stretch>
            <a:fillRect/>
          </a:stretch>
        </p:blipFill>
        <p:spPr>
          <a:xfrm>
            <a:off x="6083209" y="1196629"/>
            <a:ext cx="5547841" cy="3657917"/>
          </a:xfrm>
          <a:prstGeom prst="rect">
            <a:avLst/>
          </a:prstGeom>
        </p:spPr>
      </p:pic>
      <p:pic>
        <p:nvPicPr>
          <p:cNvPr id="3" name="Picture 2">
            <a:extLst>
              <a:ext uri="{FF2B5EF4-FFF2-40B4-BE49-F238E27FC236}">
                <a16:creationId xmlns:a16="http://schemas.microsoft.com/office/drawing/2014/main" id="{F2E91424-5070-EE1F-8E69-03F07B9A973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spTree>
    <p:extLst>
      <p:ext uri="{BB962C8B-B14F-4D97-AF65-F5344CB8AC3E}">
        <p14:creationId xmlns:p14="http://schemas.microsoft.com/office/powerpoint/2010/main" val="13355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2" name="Picture 1">
            <a:extLst>
              <a:ext uri="{FF2B5EF4-FFF2-40B4-BE49-F238E27FC236}">
                <a16:creationId xmlns:a16="http://schemas.microsoft.com/office/drawing/2014/main" id="{7FA33E73-1098-D3D7-C670-750CF5786D30}"/>
              </a:ext>
            </a:extLst>
          </p:cNvPr>
          <p:cNvPicPr>
            <a:picLocks noChangeAspect="1"/>
          </p:cNvPicPr>
          <p:nvPr/>
        </p:nvPicPr>
        <p:blipFill>
          <a:blip r:embed="rId3"/>
          <a:stretch>
            <a:fillRect/>
          </a:stretch>
        </p:blipFill>
        <p:spPr>
          <a:xfrm>
            <a:off x="149170" y="277305"/>
            <a:ext cx="2683663" cy="920559"/>
          </a:xfrm>
          <a:prstGeom prst="rect">
            <a:avLst/>
          </a:prstGeom>
        </p:spPr>
      </p:pic>
      <p:graphicFrame>
        <p:nvGraphicFramePr>
          <p:cNvPr id="3" name="Table 2">
            <a:extLst>
              <a:ext uri="{FF2B5EF4-FFF2-40B4-BE49-F238E27FC236}">
                <a16:creationId xmlns:a16="http://schemas.microsoft.com/office/drawing/2014/main" id="{754CFF36-638B-781F-5B42-53DFC5787206}"/>
              </a:ext>
            </a:extLst>
          </p:cNvPr>
          <p:cNvGraphicFramePr>
            <a:graphicFrameLocks noGrp="1"/>
          </p:cNvGraphicFramePr>
          <p:nvPr>
            <p:extLst>
              <p:ext uri="{D42A27DB-BD31-4B8C-83A1-F6EECF244321}">
                <p14:modId xmlns:p14="http://schemas.microsoft.com/office/powerpoint/2010/main" val="3578905769"/>
              </p:ext>
            </p:extLst>
          </p:nvPr>
        </p:nvGraphicFramePr>
        <p:xfrm>
          <a:off x="1481328" y="1901952"/>
          <a:ext cx="10232136" cy="3483864"/>
        </p:xfrm>
        <a:graphic>
          <a:graphicData uri="http://schemas.openxmlformats.org/drawingml/2006/table">
            <a:tbl>
              <a:tblPr firstRow="1" firstCol="1" bandRow="1">
                <a:tableStyleId>{5C22544A-7EE6-4342-B048-85BDC9FD1C3A}</a:tableStyleId>
              </a:tblPr>
              <a:tblGrid>
                <a:gridCol w="2114398">
                  <a:extLst>
                    <a:ext uri="{9D8B030D-6E8A-4147-A177-3AD203B41FA5}">
                      <a16:colId xmlns:a16="http://schemas.microsoft.com/office/drawing/2014/main" val="3598771514"/>
                    </a:ext>
                  </a:extLst>
                </a:gridCol>
                <a:gridCol w="1074359">
                  <a:extLst>
                    <a:ext uri="{9D8B030D-6E8A-4147-A177-3AD203B41FA5}">
                      <a16:colId xmlns:a16="http://schemas.microsoft.com/office/drawing/2014/main" val="2087503194"/>
                    </a:ext>
                  </a:extLst>
                </a:gridCol>
                <a:gridCol w="1208654">
                  <a:extLst>
                    <a:ext uri="{9D8B030D-6E8A-4147-A177-3AD203B41FA5}">
                      <a16:colId xmlns:a16="http://schemas.microsoft.com/office/drawing/2014/main" val="2083437499"/>
                    </a:ext>
                  </a:extLst>
                </a:gridCol>
                <a:gridCol w="1399885">
                  <a:extLst>
                    <a:ext uri="{9D8B030D-6E8A-4147-A177-3AD203B41FA5}">
                      <a16:colId xmlns:a16="http://schemas.microsoft.com/office/drawing/2014/main" val="1775483398"/>
                    </a:ext>
                  </a:extLst>
                </a:gridCol>
                <a:gridCol w="1286014">
                  <a:extLst>
                    <a:ext uri="{9D8B030D-6E8A-4147-A177-3AD203B41FA5}">
                      <a16:colId xmlns:a16="http://schemas.microsoft.com/office/drawing/2014/main" val="594103253"/>
                    </a:ext>
                  </a:extLst>
                </a:gridCol>
                <a:gridCol w="1530338">
                  <a:extLst>
                    <a:ext uri="{9D8B030D-6E8A-4147-A177-3AD203B41FA5}">
                      <a16:colId xmlns:a16="http://schemas.microsoft.com/office/drawing/2014/main" val="1981111124"/>
                    </a:ext>
                  </a:extLst>
                </a:gridCol>
                <a:gridCol w="1618488">
                  <a:extLst>
                    <a:ext uri="{9D8B030D-6E8A-4147-A177-3AD203B41FA5}">
                      <a16:colId xmlns:a16="http://schemas.microsoft.com/office/drawing/2014/main" val="420344152"/>
                    </a:ext>
                  </a:extLst>
                </a:gridCol>
              </a:tblGrid>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bị chia</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 320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4 500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57 000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4 720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418046"/>
                  </a:ext>
                </a:extLst>
              </a:tr>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chia </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026107"/>
                  </a:ext>
                </a:extLst>
              </a:tr>
              <a:tr h="1161288">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Thương</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1 000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97165"/>
                  </a:ext>
                </a:extLst>
              </a:tr>
            </a:tbl>
          </a:graphicData>
        </a:graphic>
      </p:graphicFrame>
      <p:sp>
        <p:nvSpPr>
          <p:cNvPr id="17" name="Rectangle: Rounded Corners 16">
            <a:extLst>
              <a:ext uri="{FF2B5EF4-FFF2-40B4-BE49-F238E27FC236}">
                <a16:creationId xmlns:a16="http://schemas.microsoft.com/office/drawing/2014/main" id="{0A04B651-34E1-95D0-74B3-14EA14317B16}"/>
              </a:ext>
            </a:extLst>
          </p:cNvPr>
          <p:cNvSpPr/>
          <p:nvPr/>
        </p:nvSpPr>
        <p:spPr>
          <a:xfrm>
            <a:off x="3712464" y="4334256"/>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32</a:t>
            </a:r>
          </a:p>
        </p:txBody>
      </p:sp>
      <p:sp>
        <p:nvSpPr>
          <p:cNvPr id="24" name="Rectangle: Rounded Corners 23">
            <a:extLst>
              <a:ext uri="{FF2B5EF4-FFF2-40B4-BE49-F238E27FC236}">
                <a16:creationId xmlns:a16="http://schemas.microsoft.com/office/drawing/2014/main" id="{92284217-08D9-91B4-6182-3549526130E4}"/>
              </a:ext>
            </a:extLst>
          </p:cNvPr>
          <p:cNvSpPr/>
          <p:nvPr/>
        </p:nvSpPr>
        <p:spPr>
          <a:xfrm>
            <a:off x="4937760" y="431596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45</a:t>
            </a:r>
          </a:p>
        </p:txBody>
      </p:sp>
      <p:sp>
        <p:nvSpPr>
          <p:cNvPr id="26" name="Rectangle: Rounded Corners 25">
            <a:extLst>
              <a:ext uri="{FF2B5EF4-FFF2-40B4-BE49-F238E27FC236}">
                <a16:creationId xmlns:a16="http://schemas.microsoft.com/office/drawing/2014/main" id="{7742091C-6CE2-E2A1-F56B-C93E9E05DC87}"/>
              </a:ext>
            </a:extLst>
          </p:cNvPr>
          <p:cNvSpPr/>
          <p:nvPr/>
        </p:nvSpPr>
        <p:spPr>
          <a:xfrm>
            <a:off x="6135624" y="312724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57</a:t>
            </a:r>
          </a:p>
        </p:txBody>
      </p:sp>
      <p:sp>
        <p:nvSpPr>
          <p:cNvPr id="27" name="Rectangle: Rounded Corners 26">
            <a:extLst>
              <a:ext uri="{FF2B5EF4-FFF2-40B4-BE49-F238E27FC236}">
                <a16:creationId xmlns:a16="http://schemas.microsoft.com/office/drawing/2014/main" id="{22CC2A46-4A11-1540-056D-3B24A7184539}"/>
              </a:ext>
            </a:extLst>
          </p:cNvPr>
          <p:cNvSpPr/>
          <p:nvPr/>
        </p:nvSpPr>
        <p:spPr>
          <a:xfrm>
            <a:off x="7406640" y="3154680"/>
            <a:ext cx="1060704"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472</a:t>
            </a:r>
          </a:p>
        </p:txBody>
      </p:sp>
      <p:sp>
        <p:nvSpPr>
          <p:cNvPr id="28" name="Rectangle: Rounded Corners 27">
            <a:extLst>
              <a:ext uri="{FF2B5EF4-FFF2-40B4-BE49-F238E27FC236}">
                <a16:creationId xmlns:a16="http://schemas.microsoft.com/office/drawing/2014/main" id="{078DE6F2-7A7A-97FC-9B0D-4EAED31B7E7C}"/>
              </a:ext>
            </a:extLst>
          </p:cNvPr>
          <p:cNvSpPr/>
          <p:nvPr/>
        </p:nvSpPr>
        <p:spPr>
          <a:xfrm>
            <a:off x="8612886" y="1993392"/>
            <a:ext cx="143560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35 000</a:t>
            </a:r>
          </a:p>
        </p:txBody>
      </p:sp>
      <p:sp>
        <p:nvSpPr>
          <p:cNvPr id="29" name="Rectangle: Rounded Corners 28">
            <a:extLst>
              <a:ext uri="{FF2B5EF4-FFF2-40B4-BE49-F238E27FC236}">
                <a16:creationId xmlns:a16="http://schemas.microsoft.com/office/drawing/2014/main" id="{C819B687-D84E-6D82-CE1F-3ABF6A30A9A6}"/>
              </a:ext>
            </a:extLst>
          </p:cNvPr>
          <p:cNvSpPr/>
          <p:nvPr/>
        </p:nvSpPr>
        <p:spPr>
          <a:xfrm>
            <a:off x="10158984" y="1993392"/>
            <a:ext cx="138988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26 000</a:t>
            </a:r>
          </a:p>
        </p:txBody>
      </p:sp>
    </p:spTree>
    <p:extLst>
      <p:ext uri="{BB962C8B-B14F-4D97-AF65-F5344CB8AC3E}">
        <p14:creationId xmlns:p14="http://schemas.microsoft.com/office/powerpoint/2010/main" val="183590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7" name="Picture 6">
            <a:extLst>
              <a:ext uri="{FF2B5EF4-FFF2-40B4-BE49-F238E27FC236}">
                <a16:creationId xmlns:a16="http://schemas.microsoft.com/office/drawing/2014/main" id="{708DCC11-24E2-4FCD-C74C-167236E0FE5D}"/>
              </a:ext>
            </a:extLst>
          </p:cNvPr>
          <p:cNvPicPr>
            <a:picLocks noChangeAspect="1"/>
          </p:cNvPicPr>
          <p:nvPr/>
        </p:nvPicPr>
        <p:blipFill>
          <a:blip r:embed="rId3"/>
          <a:stretch>
            <a:fillRect/>
          </a:stretch>
        </p:blipFill>
        <p:spPr>
          <a:xfrm>
            <a:off x="-652459" y="85274"/>
            <a:ext cx="3843715" cy="1427821"/>
          </a:xfrm>
          <a:prstGeom prst="rect">
            <a:avLst/>
          </a:prstGeom>
        </p:spPr>
      </p:pic>
      <p:sp>
        <p:nvSpPr>
          <p:cNvPr id="40" name="Rectangle: Rounded Corners 39">
            <a:extLst>
              <a:ext uri="{FF2B5EF4-FFF2-40B4-BE49-F238E27FC236}">
                <a16:creationId xmlns:a16="http://schemas.microsoft.com/office/drawing/2014/main" id="{E0D52EF6-95EB-F51F-3817-B5A464BBED86}"/>
              </a:ext>
            </a:extLst>
          </p:cNvPr>
          <p:cNvSpPr/>
          <p:nvPr/>
        </p:nvSpPr>
        <p:spPr>
          <a:xfrm>
            <a:off x="338328" y="1636776"/>
            <a:ext cx="11539728" cy="4837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5" name="Group 44">
            <a:extLst>
              <a:ext uri="{FF2B5EF4-FFF2-40B4-BE49-F238E27FC236}">
                <a16:creationId xmlns:a16="http://schemas.microsoft.com/office/drawing/2014/main" id="{50F0EDA8-5434-04FF-D254-DA1A4B22D12C}"/>
              </a:ext>
            </a:extLst>
          </p:cNvPr>
          <p:cNvGrpSpPr/>
          <p:nvPr/>
        </p:nvGrpSpPr>
        <p:grpSpPr>
          <a:xfrm>
            <a:off x="704088" y="2295144"/>
            <a:ext cx="4718304" cy="2748125"/>
            <a:chOff x="704088" y="2295144"/>
            <a:chExt cx="4718304" cy="2748125"/>
          </a:xfrm>
        </p:grpSpPr>
        <p:sp>
          <p:nvSpPr>
            <p:cNvPr id="41" name="TextBox 40">
              <a:extLst>
                <a:ext uri="{FF2B5EF4-FFF2-40B4-BE49-F238E27FC236}">
                  <a16:creationId xmlns:a16="http://schemas.microsoft.com/office/drawing/2014/main" id="{0B5D8215-A09B-C1F3-5204-86974A440A01}"/>
                </a:ext>
              </a:extLst>
            </p:cNvPr>
            <p:cNvSpPr txBox="1"/>
            <p:nvPr/>
          </p:nvSpPr>
          <p:spPr>
            <a:xfrm>
              <a:off x="704088" y="2295144"/>
              <a:ext cx="4718304" cy="2748125"/>
            </a:xfrm>
            <a:prstGeom prst="rect">
              <a:avLst/>
            </a:prstGeom>
            <a:noFill/>
          </p:spPr>
          <p:txBody>
            <a:bodyPr wrap="square" rtlCol="0">
              <a:spAutoFit/>
            </a:bodyPr>
            <a:lstStyle/>
            <a:p>
              <a:pPr marL="342900" indent="-342900">
                <a:lnSpc>
                  <a:spcPct val="150000"/>
                </a:lnSpc>
                <a:buAutoNum type="alphaLcParenR"/>
              </a:pPr>
              <a:r>
                <a:rPr lang="en-US" sz="4000" dirty="0">
                  <a:latin typeface="Cambria" panose="02040503050406030204" pitchFamily="18" charset="0"/>
                  <a:ea typeface="Cambria" panose="02040503050406030204" pitchFamily="18" charset="0"/>
                </a:rPr>
                <a:t>500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400 </a:t>
              </a:r>
              <a:r>
                <a:rPr lang="en-US" sz="4000" dirty="0" err="1">
                  <a:latin typeface="Cambria" panose="02040503050406030204" pitchFamily="18" charset="0"/>
                  <a:ea typeface="Cambria" panose="02040503050406030204" pitchFamily="18" charset="0"/>
                </a:rPr>
                <a:t>yến</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8 000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2" name="Rectangle: Rounded Corners 41">
              <a:extLst>
                <a:ext uri="{FF2B5EF4-FFF2-40B4-BE49-F238E27FC236}">
                  <a16:creationId xmlns:a16="http://schemas.microsoft.com/office/drawing/2014/main" id="{2046B3AD-61A5-765D-6D86-2450C236A3D9}"/>
                </a:ext>
              </a:extLst>
            </p:cNvPr>
            <p:cNvSpPr/>
            <p:nvPr/>
          </p:nvSpPr>
          <p:spPr>
            <a:xfrm>
              <a:off x="3273552" y="25877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sp>
          <p:nvSpPr>
            <p:cNvPr id="43" name="Rectangle: Rounded Corners 42">
              <a:extLst>
                <a:ext uri="{FF2B5EF4-FFF2-40B4-BE49-F238E27FC236}">
                  <a16:creationId xmlns:a16="http://schemas.microsoft.com/office/drawing/2014/main" id="{D2C84553-7F0E-63E7-43D4-8F58FA13F6B0}"/>
                </a:ext>
              </a:extLst>
            </p:cNvPr>
            <p:cNvSpPr/>
            <p:nvPr/>
          </p:nvSpPr>
          <p:spPr>
            <a:xfrm>
              <a:off x="3291840" y="3511296"/>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a:t>
              </a:r>
            </a:p>
          </p:txBody>
        </p:sp>
        <p:sp>
          <p:nvSpPr>
            <p:cNvPr id="44" name="Rectangle: Rounded Corners 43">
              <a:extLst>
                <a:ext uri="{FF2B5EF4-FFF2-40B4-BE49-F238E27FC236}">
                  <a16:creationId xmlns:a16="http://schemas.microsoft.com/office/drawing/2014/main" id="{E8327654-5725-3B4E-B3C6-0B216CA244ED}"/>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grpSp>
      <p:grpSp>
        <p:nvGrpSpPr>
          <p:cNvPr id="46" name="Group 45">
            <a:extLst>
              <a:ext uri="{FF2B5EF4-FFF2-40B4-BE49-F238E27FC236}">
                <a16:creationId xmlns:a16="http://schemas.microsoft.com/office/drawing/2014/main" id="{5286FEB3-DD02-534C-180A-88F4B934E9EA}"/>
              </a:ext>
            </a:extLst>
          </p:cNvPr>
          <p:cNvGrpSpPr/>
          <p:nvPr/>
        </p:nvGrpSpPr>
        <p:grpSpPr>
          <a:xfrm>
            <a:off x="6446520" y="2340864"/>
            <a:ext cx="4718304" cy="2748125"/>
            <a:chOff x="704088" y="2295144"/>
            <a:chExt cx="4718304" cy="2748125"/>
          </a:xfrm>
        </p:grpSpPr>
        <p:sp>
          <p:nvSpPr>
            <p:cNvPr id="47" name="TextBox 46">
              <a:extLst>
                <a:ext uri="{FF2B5EF4-FFF2-40B4-BE49-F238E27FC236}">
                  <a16:creationId xmlns:a16="http://schemas.microsoft.com/office/drawing/2014/main" id="{23FF006C-820B-42F3-89A3-F1F99666B1A9}"/>
                </a:ext>
              </a:extLst>
            </p:cNvPr>
            <p:cNvSpPr txBox="1"/>
            <p:nvPr/>
          </p:nvSpPr>
          <p:spPr>
            <a:xfrm>
              <a:off x="704088" y="2295144"/>
              <a:ext cx="4718304" cy="2748125"/>
            </a:xfrm>
            <a:prstGeom prst="rect">
              <a:avLst/>
            </a:prstGeom>
            <a:noFill/>
          </p:spPr>
          <p:txBody>
            <a:bodyPr wrap="square" rtlCol="0">
              <a:spAutoFit/>
            </a:bodyPr>
            <a:lstStyle/>
            <a:p>
              <a:pPr>
                <a:lnSpc>
                  <a:spcPct val="150000"/>
                </a:lnSpc>
              </a:pPr>
              <a:r>
                <a:rPr lang="en-US" sz="4000" dirty="0">
                  <a:latin typeface="Cambria" panose="02040503050406030204" pitchFamily="18" charset="0"/>
                  <a:ea typeface="Cambria" panose="02040503050406030204" pitchFamily="18" charset="0"/>
                </a:rPr>
                <a:t>b) 80 kg =          </a:t>
              </a:r>
              <a:r>
                <a:rPr lang="en-US" sz="4000" dirty="0" err="1">
                  <a:latin typeface="Cambria" panose="02040503050406030204" pitchFamily="18" charset="0"/>
                  <a:ea typeface="Cambria" panose="02040503050406030204" pitchFamily="18" charset="0"/>
                </a:rPr>
                <a:t>yến</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200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5 000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8" name="Rectangle: Rounded Corners 47">
              <a:extLst>
                <a:ext uri="{FF2B5EF4-FFF2-40B4-BE49-F238E27FC236}">
                  <a16:creationId xmlns:a16="http://schemas.microsoft.com/office/drawing/2014/main" id="{AA5A5659-C800-082B-E5BE-80D60C4E6484}"/>
                </a:ext>
              </a:extLst>
            </p:cNvPr>
            <p:cNvSpPr/>
            <p:nvPr/>
          </p:nvSpPr>
          <p:spPr>
            <a:xfrm>
              <a:off x="3154680" y="260604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sp>
          <p:nvSpPr>
            <p:cNvPr id="49" name="Rectangle: Rounded Corners 48">
              <a:extLst>
                <a:ext uri="{FF2B5EF4-FFF2-40B4-BE49-F238E27FC236}">
                  <a16:creationId xmlns:a16="http://schemas.microsoft.com/office/drawing/2014/main" id="{133FC775-290B-AE1F-7577-E583DBFDC906}"/>
                </a:ext>
              </a:extLst>
            </p:cNvPr>
            <p:cNvSpPr/>
            <p:nvPr/>
          </p:nvSpPr>
          <p:spPr>
            <a:xfrm>
              <a:off x="3017520" y="35021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a:t>
              </a:r>
            </a:p>
          </p:txBody>
        </p:sp>
        <p:sp>
          <p:nvSpPr>
            <p:cNvPr id="50" name="Rectangle: Rounded Corners 49">
              <a:extLst>
                <a:ext uri="{FF2B5EF4-FFF2-40B4-BE49-F238E27FC236}">
                  <a16:creationId xmlns:a16="http://schemas.microsoft.com/office/drawing/2014/main" id="{4C9E4ADC-9040-75F9-466C-AA9664625014}"/>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grpSp>
      <p:pic>
        <p:nvPicPr>
          <p:cNvPr id="52" name="Picture 51">
            <a:extLst>
              <a:ext uri="{FF2B5EF4-FFF2-40B4-BE49-F238E27FC236}">
                <a16:creationId xmlns:a16="http://schemas.microsoft.com/office/drawing/2014/main" id="{697AEC0E-7C19-D1D8-6E5A-080DC9756648}"/>
              </a:ext>
            </a:extLst>
          </p:cNvPr>
          <p:cNvPicPr>
            <a:picLocks noChangeAspect="1"/>
          </p:cNvPicPr>
          <p:nvPr/>
        </p:nvPicPr>
        <p:blipFill>
          <a:blip r:embed="rId4"/>
          <a:srcRect/>
          <a:stretch/>
        </p:blipFill>
        <p:spPr>
          <a:xfrm>
            <a:off x="2975952" y="2093976"/>
            <a:ext cx="1283057" cy="1233108"/>
          </a:xfrm>
          <a:prstGeom prst="rect">
            <a:avLst/>
          </a:prstGeom>
        </p:spPr>
      </p:pic>
      <p:pic>
        <p:nvPicPr>
          <p:cNvPr id="53" name="Picture 52">
            <a:extLst>
              <a:ext uri="{FF2B5EF4-FFF2-40B4-BE49-F238E27FC236}">
                <a16:creationId xmlns:a16="http://schemas.microsoft.com/office/drawing/2014/main" id="{539FDCDB-4F90-645D-7C68-4C375172258F}"/>
              </a:ext>
            </a:extLst>
          </p:cNvPr>
          <p:cNvPicPr>
            <a:picLocks noChangeAspect="1"/>
          </p:cNvPicPr>
          <p:nvPr/>
        </p:nvPicPr>
        <p:blipFill>
          <a:blip r:embed="rId4"/>
          <a:srcRect/>
          <a:stretch/>
        </p:blipFill>
        <p:spPr>
          <a:xfrm>
            <a:off x="2975952" y="3108960"/>
            <a:ext cx="1283057" cy="1233108"/>
          </a:xfrm>
          <a:prstGeom prst="rect">
            <a:avLst/>
          </a:prstGeom>
        </p:spPr>
      </p:pic>
      <p:pic>
        <p:nvPicPr>
          <p:cNvPr id="54" name="Picture 53">
            <a:extLst>
              <a:ext uri="{FF2B5EF4-FFF2-40B4-BE49-F238E27FC236}">
                <a16:creationId xmlns:a16="http://schemas.microsoft.com/office/drawing/2014/main" id="{C26FCDA1-7961-D0E0-E5CD-2E530B795935}"/>
              </a:ext>
            </a:extLst>
          </p:cNvPr>
          <p:cNvPicPr>
            <a:picLocks noChangeAspect="1"/>
          </p:cNvPicPr>
          <p:nvPr/>
        </p:nvPicPr>
        <p:blipFill>
          <a:blip r:embed="rId4"/>
          <a:srcRect/>
          <a:stretch/>
        </p:blipFill>
        <p:spPr>
          <a:xfrm>
            <a:off x="3003384" y="4169664"/>
            <a:ext cx="1283057" cy="1233108"/>
          </a:xfrm>
          <a:prstGeom prst="rect">
            <a:avLst/>
          </a:prstGeom>
        </p:spPr>
      </p:pic>
      <p:pic>
        <p:nvPicPr>
          <p:cNvPr id="55" name="Picture 54">
            <a:extLst>
              <a:ext uri="{FF2B5EF4-FFF2-40B4-BE49-F238E27FC236}">
                <a16:creationId xmlns:a16="http://schemas.microsoft.com/office/drawing/2014/main" id="{3B0DEB4A-E137-C8DB-52B9-4EFE081E59AE}"/>
              </a:ext>
            </a:extLst>
          </p:cNvPr>
          <p:cNvPicPr>
            <a:picLocks noChangeAspect="1"/>
          </p:cNvPicPr>
          <p:nvPr/>
        </p:nvPicPr>
        <p:blipFill>
          <a:blip r:embed="rId4"/>
          <a:srcRect/>
          <a:stretch/>
        </p:blipFill>
        <p:spPr>
          <a:xfrm>
            <a:off x="8590368" y="2112264"/>
            <a:ext cx="1283057" cy="1233108"/>
          </a:xfrm>
          <a:prstGeom prst="rect">
            <a:avLst/>
          </a:prstGeom>
        </p:spPr>
      </p:pic>
      <p:pic>
        <p:nvPicPr>
          <p:cNvPr id="56" name="Picture 55">
            <a:extLst>
              <a:ext uri="{FF2B5EF4-FFF2-40B4-BE49-F238E27FC236}">
                <a16:creationId xmlns:a16="http://schemas.microsoft.com/office/drawing/2014/main" id="{5A9ED4CE-0E39-F5B1-2F4E-128A9B934941}"/>
              </a:ext>
            </a:extLst>
          </p:cNvPr>
          <p:cNvPicPr>
            <a:picLocks noChangeAspect="1"/>
          </p:cNvPicPr>
          <p:nvPr/>
        </p:nvPicPr>
        <p:blipFill>
          <a:blip r:embed="rId4"/>
          <a:srcRect/>
          <a:stretch/>
        </p:blipFill>
        <p:spPr>
          <a:xfrm>
            <a:off x="8444064" y="3182112"/>
            <a:ext cx="1283057" cy="1233108"/>
          </a:xfrm>
          <a:prstGeom prst="rect">
            <a:avLst/>
          </a:prstGeom>
        </p:spPr>
      </p:pic>
      <p:pic>
        <p:nvPicPr>
          <p:cNvPr id="57" name="Picture 56">
            <a:extLst>
              <a:ext uri="{FF2B5EF4-FFF2-40B4-BE49-F238E27FC236}">
                <a16:creationId xmlns:a16="http://schemas.microsoft.com/office/drawing/2014/main" id="{910C5283-7012-D605-050E-5F00E71F9ACF}"/>
              </a:ext>
            </a:extLst>
          </p:cNvPr>
          <p:cNvPicPr>
            <a:picLocks noChangeAspect="1"/>
          </p:cNvPicPr>
          <p:nvPr/>
        </p:nvPicPr>
        <p:blipFill>
          <a:blip r:embed="rId4"/>
          <a:srcRect/>
          <a:stretch/>
        </p:blipFill>
        <p:spPr>
          <a:xfrm>
            <a:off x="8727528" y="4288536"/>
            <a:ext cx="1283057" cy="1233108"/>
          </a:xfrm>
          <a:prstGeom prst="rect">
            <a:avLst/>
          </a:prstGeom>
        </p:spPr>
      </p:pic>
    </p:spTree>
    <p:extLst>
      <p:ext uri="{BB962C8B-B14F-4D97-AF65-F5344CB8AC3E}">
        <p14:creationId xmlns:p14="http://schemas.microsoft.com/office/powerpoint/2010/main" val="19233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2"/>
                                        </p:tgtEl>
                                      </p:cBhvr>
                                    </p:animEffect>
                                    <p:anim calcmode="lin" valueType="num">
                                      <p:cBhvr>
                                        <p:cTn id="7" dur="1000"/>
                                        <p:tgtEl>
                                          <p:spTgt spid="52"/>
                                        </p:tgtEl>
                                        <p:attrNameLst>
                                          <p:attrName>ppt_x</p:attrName>
                                        </p:attrNameLst>
                                      </p:cBhvr>
                                      <p:tavLst>
                                        <p:tav tm="0">
                                          <p:val>
                                            <p:strVal val="ppt_x"/>
                                          </p:val>
                                        </p:tav>
                                        <p:tav tm="100000">
                                          <p:val>
                                            <p:strVal val="ppt_x"/>
                                          </p:val>
                                        </p:tav>
                                      </p:tavLst>
                                    </p:anim>
                                    <p:anim calcmode="lin" valueType="num">
                                      <p:cBhvr>
                                        <p:cTn id="8" dur="1000"/>
                                        <p:tgtEl>
                                          <p:spTgt spid="52"/>
                                        </p:tgtEl>
                                        <p:attrNameLst>
                                          <p:attrName>ppt_y</p:attrName>
                                        </p:attrNameLst>
                                      </p:cBhvr>
                                      <p:tavLst>
                                        <p:tav tm="0">
                                          <p:val>
                                            <p:strVal val="ppt_y"/>
                                          </p:val>
                                        </p:tav>
                                        <p:tav tm="100000">
                                          <p:val>
                                            <p:strVal val="ppt_y+.1"/>
                                          </p:val>
                                        </p:tav>
                                      </p:tavLst>
                                    </p:anim>
                                    <p:set>
                                      <p:cBhvr>
                                        <p:cTn id="9" dur="1" fill="hold">
                                          <p:stCondLst>
                                            <p:cond delay="999"/>
                                          </p:stCondLst>
                                        </p:cTn>
                                        <p:tgtEl>
                                          <p:spTgt spid="5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3"/>
                                        </p:tgtEl>
                                      </p:cBhvr>
                                    </p:animEffect>
                                    <p:anim calcmode="lin" valueType="num">
                                      <p:cBhvr>
                                        <p:cTn id="14" dur="1000"/>
                                        <p:tgtEl>
                                          <p:spTgt spid="53"/>
                                        </p:tgtEl>
                                        <p:attrNameLst>
                                          <p:attrName>ppt_x</p:attrName>
                                        </p:attrNameLst>
                                      </p:cBhvr>
                                      <p:tavLst>
                                        <p:tav tm="0">
                                          <p:val>
                                            <p:strVal val="ppt_x"/>
                                          </p:val>
                                        </p:tav>
                                        <p:tav tm="100000">
                                          <p:val>
                                            <p:strVal val="ppt_x"/>
                                          </p:val>
                                        </p:tav>
                                      </p:tavLst>
                                    </p:anim>
                                    <p:anim calcmode="lin" valueType="num">
                                      <p:cBhvr>
                                        <p:cTn id="15" dur="1000"/>
                                        <p:tgtEl>
                                          <p:spTgt spid="53"/>
                                        </p:tgtEl>
                                        <p:attrNameLst>
                                          <p:attrName>ppt_y</p:attrName>
                                        </p:attrNameLst>
                                      </p:cBhvr>
                                      <p:tavLst>
                                        <p:tav tm="0">
                                          <p:val>
                                            <p:strVal val="ppt_y"/>
                                          </p:val>
                                        </p:tav>
                                        <p:tav tm="100000">
                                          <p:val>
                                            <p:strVal val="ppt_y+.1"/>
                                          </p:val>
                                        </p:tav>
                                      </p:tavLst>
                                    </p:anim>
                                    <p:set>
                                      <p:cBhvr>
                                        <p:cTn id="16" dur="1" fill="hold">
                                          <p:stCondLst>
                                            <p:cond delay="999"/>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4"/>
                                        </p:tgtEl>
                                      </p:cBhvr>
                                    </p:animEffect>
                                    <p:anim calcmode="lin" valueType="num">
                                      <p:cBhvr>
                                        <p:cTn id="21" dur="1000"/>
                                        <p:tgtEl>
                                          <p:spTgt spid="54"/>
                                        </p:tgtEl>
                                        <p:attrNameLst>
                                          <p:attrName>ppt_x</p:attrName>
                                        </p:attrNameLst>
                                      </p:cBhvr>
                                      <p:tavLst>
                                        <p:tav tm="0">
                                          <p:val>
                                            <p:strVal val="ppt_x"/>
                                          </p:val>
                                        </p:tav>
                                        <p:tav tm="100000">
                                          <p:val>
                                            <p:strVal val="ppt_x"/>
                                          </p:val>
                                        </p:tav>
                                      </p:tavLst>
                                    </p:anim>
                                    <p:anim calcmode="lin" valueType="num">
                                      <p:cBhvr>
                                        <p:cTn id="22" dur="1000"/>
                                        <p:tgtEl>
                                          <p:spTgt spid="54"/>
                                        </p:tgtEl>
                                        <p:attrNameLst>
                                          <p:attrName>ppt_y</p:attrName>
                                        </p:attrNameLst>
                                      </p:cBhvr>
                                      <p:tavLst>
                                        <p:tav tm="0">
                                          <p:val>
                                            <p:strVal val="ppt_y"/>
                                          </p:val>
                                        </p:tav>
                                        <p:tav tm="100000">
                                          <p:val>
                                            <p:strVal val="ppt_y+.1"/>
                                          </p:val>
                                        </p:tav>
                                      </p:tavLst>
                                    </p:anim>
                                    <p:set>
                                      <p:cBhvr>
                                        <p:cTn id="23" dur="1" fill="hold">
                                          <p:stCondLst>
                                            <p:cond delay="999"/>
                                          </p:stCondLst>
                                        </p:cTn>
                                        <p:tgtEl>
                                          <p:spTgt spid="5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55"/>
                                        </p:tgtEl>
                                      </p:cBhvr>
                                    </p:animEffect>
                                    <p:anim calcmode="lin" valueType="num">
                                      <p:cBhvr>
                                        <p:cTn id="28" dur="1000"/>
                                        <p:tgtEl>
                                          <p:spTgt spid="55"/>
                                        </p:tgtEl>
                                        <p:attrNameLst>
                                          <p:attrName>ppt_x</p:attrName>
                                        </p:attrNameLst>
                                      </p:cBhvr>
                                      <p:tavLst>
                                        <p:tav tm="0">
                                          <p:val>
                                            <p:strVal val="ppt_x"/>
                                          </p:val>
                                        </p:tav>
                                        <p:tav tm="100000">
                                          <p:val>
                                            <p:strVal val="ppt_x"/>
                                          </p:val>
                                        </p:tav>
                                      </p:tavLst>
                                    </p:anim>
                                    <p:anim calcmode="lin" valueType="num">
                                      <p:cBhvr>
                                        <p:cTn id="29" dur="1000"/>
                                        <p:tgtEl>
                                          <p:spTgt spid="55"/>
                                        </p:tgtEl>
                                        <p:attrNameLst>
                                          <p:attrName>ppt_y</p:attrName>
                                        </p:attrNameLst>
                                      </p:cBhvr>
                                      <p:tavLst>
                                        <p:tav tm="0">
                                          <p:val>
                                            <p:strVal val="ppt_y"/>
                                          </p:val>
                                        </p:tav>
                                        <p:tav tm="100000">
                                          <p:val>
                                            <p:strVal val="ppt_y+.1"/>
                                          </p:val>
                                        </p:tav>
                                      </p:tavLst>
                                    </p:anim>
                                    <p:set>
                                      <p:cBhvr>
                                        <p:cTn id="30" dur="1" fill="hold">
                                          <p:stCondLst>
                                            <p:cond delay="999"/>
                                          </p:stCondLst>
                                        </p:cTn>
                                        <p:tgtEl>
                                          <p:spTgt spid="5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56"/>
                                        </p:tgtEl>
                                      </p:cBhvr>
                                    </p:animEffect>
                                    <p:anim calcmode="lin" valueType="num">
                                      <p:cBhvr>
                                        <p:cTn id="35" dur="1000"/>
                                        <p:tgtEl>
                                          <p:spTgt spid="56"/>
                                        </p:tgtEl>
                                        <p:attrNameLst>
                                          <p:attrName>ppt_x</p:attrName>
                                        </p:attrNameLst>
                                      </p:cBhvr>
                                      <p:tavLst>
                                        <p:tav tm="0">
                                          <p:val>
                                            <p:strVal val="ppt_x"/>
                                          </p:val>
                                        </p:tav>
                                        <p:tav tm="100000">
                                          <p:val>
                                            <p:strVal val="ppt_x"/>
                                          </p:val>
                                        </p:tav>
                                      </p:tavLst>
                                    </p:anim>
                                    <p:anim calcmode="lin" valueType="num">
                                      <p:cBhvr>
                                        <p:cTn id="36" dur="1000"/>
                                        <p:tgtEl>
                                          <p:spTgt spid="56"/>
                                        </p:tgtEl>
                                        <p:attrNameLst>
                                          <p:attrName>ppt_y</p:attrName>
                                        </p:attrNameLst>
                                      </p:cBhvr>
                                      <p:tavLst>
                                        <p:tav tm="0">
                                          <p:val>
                                            <p:strVal val="ppt_y"/>
                                          </p:val>
                                        </p:tav>
                                        <p:tav tm="100000">
                                          <p:val>
                                            <p:strVal val="ppt_y+.1"/>
                                          </p:val>
                                        </p:tav>
                                      </p:tavLst>
                                    </p:anim>
                                    <p:set>
                                      <p:cBhvr>
                                        <p:cTn id="37" dur="1" fill="hold">
                                          <p:stCondLst>
                                            <p:cond delay="999"/>
                                          </p:stCondLst>
                                        </p:cTn>
                                        <p:tgtEl>
                                          <p:spTgt spid="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57"/>
                                        </p:tgtEl>
                                      </p:cBhvr>
                                    </p:animEffect>
                                    <p:anim calcmode="lin" valueType="num">
                                      <p:cBhvr>
                                        <p:cTn id="42" dur="1000"/>
                                        <p:tgtEl>
                                          <p:spTgt spid="57"/>
                                        </p:tgtEl>
                                        <p:attrNameLst>
                                          <p:attrName>ppt_x</p:attrName>
                                        </p:attrNameLst>
                                      </p:cBhvr>
                                      <p:tavLst>
                                        <p:tav tm="0">
                                          <p:val>
                                            <p:strVal val="ppt_x"/>
                                          </p:val>
                                        </p:tav>
                                        <p:tav tm="100000">
                                          <p:val>
                                            <p:strVal val="ppt_x"/>
                                          </p:val>
                                        </p:tav>
                                      </p:tavLst>
                                    </p:anim>
                                    <p:anim calcmode="lin" valueType="num">
                                      <p:cBhvr>
                                        <p:cTn id="43" dur="1000"/>
                                        <p:tgtEl>
                                          <p:spTgt spid="57"/>
                                        </p:tgtEl>
                                        <p:attrNameLst>
                                          <p:attrName>ppt_y</p:attrName>
                                        </p:attrNameLst>
                                      </p:cBhvr>
                                      <p:tavLst>
                                        <p:tav tm="0">
                                          <p:val>
                                            <p:strVal val="ppt_y"/>
                                          </p:val>
                                        </p:tav>
                                        <p:tav tm="100000">
                                          <p:val>
                                            <p:strVal val="ppt_y+.1"/>
                                          </p:val>
                                        </p:tav>
                                      </p:tavLst>
                                    </p:anim>
                                    <p:set>
                                      <p:cBhvr>
                                        <p:cTn id="44"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1463040"/>
            <a:ext cx="11794572" cy="501091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b="1" kern="0" dirty="0">
              <a:solidFill>
                <a:srgbClr val="FFFFFF">
                  <a:lumMod val="10000"/>
                </a:srgbClr>
              </a:solidFill>
              <a:latin typeface="#9Slide03 AmpleSoft Bold" panose="02000000000000000000" pitchFamily="2" charset="0"/>
              <a:sym typeface="Arial"/>
            </a:endParaRPr>
          </a:p>
        </p:txBody>
      </p:sp>
      <p:pic>
        <p:nvPicPr>
          <p:cNvPr id="9" name="Picture 8">
            <a:extLst>
              <a:ext uri="{FF2B5EF4-FFF2-40B4-BE49-F238E27FC236}">
                <a16:creationId xmlns:a16="http://schemas.microsoft.com/office/drawing/2014/main" id="{58C136B0-E029-D24D-7E7A-55A88A2E282B}"/>
              </a:ext>
            </a:extLst>
          </p:cNvPr>
          <p:cNvPicPr>
            <a:picLocks noChangeAspect="1"/>
          </p:cNvPicPr>
          <p:nvPr/>
        </p:nvPicPr>
        <p:blipFill>
          <a:blip r:embed="rId3"/>
          <a:stretch>
            <a:fillRect/>
          </a:stretch>
        </p:blipFill>
        <p:spPr>
          <a:xfrm>
            <a:off x="173736" y="82246"/>
            <a:ext cx="7538053" cy="1077679"/>
          </a:xfrm>
          <a:prstGeom prst="rect">
            <a:avLst/>
          </a:prstGeom>
        </p:spPr>
      </p:pic>
      <p:grpSp>
        <p:nvGrpSpPr>
          <p:cNvPr id="21" name="Group 20">
            <a:extLst>
              <a:ext uri="{FF2B5EF4-FFF2-40B4-BE49-F238E27FC236}">
                <a16:creationId xmlns:a16="http://schemas.microsoft.com/office/drawing/2014/main" id="{7BBD7C77-5596-27A4-F99D-866A2DB22F57}"/>
              </a:ext>
            </a:extLst>
          </p:cNvPr>
          <p:cNvGrpSpPr/>
          <p:nvPr/>
        </p:nvGrpSpPr>
        <p:grpSpPr>
          <a:xfrm>
            <a:off x="731520" y="1810512"/>
            <a:ext cx="4050792" cy="777240"/>
            <a:chOff x="731520" y="1984248"/>
            <a:chExt cx="4050792" cy="777240"/>
          </a:xfrm>
        </p:grpSpPr>
        <p:sp>
          <p:nvSpPr>
            <p:cNvPr id="19" name="Rectangle: Rounded Corners 18">
              <a:extLst>
                <a:ext uri="{FF2B5EF4-FFF2-40B4-BE49-F238E27FC236}">
                  <a16:creationId xmlns:a16="http://schemas.microsoft.com/office/drawing/2014/main" id="{CB453D79-BED1-0EAE-62A5-4D130F4E4476}"/>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2 136 x 5 x 2</a:t>
              </a:r>
            </a:p>
          </p:txBody>
        </p:sp>
        <p:sp>
          <p:nvSpPr>
            <p:cNvPr id="20" name="TextBox 19">
              <a:extLst>
                <a:ext uri="{FF2B5EF4-FFF2-40B4-BE49-F238E27FC236}">
                  <a16:creationId xmlns:a16="http://schemas.microsoft.com/office/drawing/2014/main" id="{3C95E7E4-CF8F-55BC-7808-D68BBFBB51F2}"/>
                </a:ext>
              </a:extLst>
            </p:cNvPr>
            <p:cNvSpPr txBox="1"/>
            <p:nvPr/>
          </p:nvSpPr>
          <p:spPr>
            <a:xfrm>
              <a:off x="731520" y="2066544"/>
              <a:ext cx="676656" cy="584775"/>
            </a:xfrm>
            <a:prstGeom prst="rect">
              <a:avLst/>
            </a:prstGeom>
            <a:noFill/>
          </p:spPr>
          <p:txBody>
            <a:bodyPr wrap="square" rtlCol="0">
              <a:spAutoFit/>
            </a:bodyPr>
            <a:lstStyle/>
            <a:p>
              <a:r>
                <a:rPr lang="en-US" sz="3200" dirty="0"/>
                <a:t>a)</a:t>
              </a:r>
            </a:p>
          </p:txBody>
        </p:sp>
      </p:grpSp>
      <p:grpSp>
        <p:nvGrpSpPr>
          <p:cNvPr id="23" name="Group 22">
            <a:extLst>
              <a:ext uri="{FF2B5EF4-FFF2-40B4-BE49-F238E27FC236}">
                <a16:creationId xmlns:a16="http://schemas.microsoft.com/office/drawing/2014/main" id="{D06415B0-F885-6295-F4D2-01C382DE6BDF}"/>
              </a:ext>
            </a:extLst>
          </p:cNvPr>
          <p:cNvGrpSpPr/>
          <p:nvPr/>
        </p:nvGrpSpPr>
        <p:grpSpPr>
          <a:xfrm>
            <a:off x="676656" y="3758184"/>
            <a:ext cx="4050792" cy="777240"/>
            <a:chOff x="731520" y="1984248"/>
            <a:chExt cx="4050792" cy="777240"/>
          </a:xfrm>
        </p:grpSpPr>
        <p:sp>
          <p:nvSpPr>
            <p:cNvPr id="24" name="Rectangle: Rounded Corners 23">
              <a:extLst>
                <a:ext uri="{FF2B5EF4-FFF2-40B4-BE49-F238E27FC236}">
                  <a16:creationId xmlns:a16="http://schemas.microsoft.com/office/drawing/2014/main" id="{9A3D4E0E-93C0-7BCE-F0DF-D08922BB119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392 x 5</a:t>
              </a:r>
            </a:p>
          </p:txBody>
        </p:sp>
        <p:sp>
          <p:nvSpPr>
            <p:cNvPr id="25" name="TextBox 24">
              <a:extLst>
                <a:ext uri="{FF2B5EF4-FFF2-40B4-BE49-F238E27FC236}">
                  <a16:creationId xmlns:a16="http://schemas.microsoft.com/office/drawing/2014/main" id="{46B3A372-66AE-3767-7545-2BC595FE8FD5}"/>
                </a:ext>
              </a:extLst>
            </p:cNvPr>
            <p:cNvSpPr txBox="1"/>
            <p:nvPr/>
          </p:nvSpPr>
          <p:spPr>
            <a:xfrm>
              <a:off x="731520" y="2066544"/>
              <a:ext cx="676656" cy="584775"/>
            </a:xfrm>
            <a:prstGeom prst="rect">
              <a:avLst/>
            </a:prstGeom>
            <a:noFill/>
          </p:spPr>
          <p:txBody>
            <a:bodyPr wrap="square" rtlCol="0">
              <a:spAutoFit/>
            </a:bodyPr>
            <a:lstStyle/>
            <a:p>
              <a:r>
                <a:rPr lang="en-US" sz="3200" dirty="0"/>
                <a:t>c)</a:t>
              </a:r>
            </a:p>
          </p:txBody>
        </p:sp>
      </p:grpSp>
      <p:grpSp>
        <p:nvGrpSpPr>
          <p:cNvPr id="26" name="Group 25">
            <a:extLst>
              <a:ext uri="{FF2B5EF4-FFF2-40B4-BE49-F238E27FC236}">
                <a16:creationId xmlns:a16="http://schemas.microsoft.com/office/drawing/2014/main" id="{BA30D868-FE63-82A7-DB47-2FC91A8AC807}"/>
              </a:ext>
            </a:extLst>
          </p:cNvPr>
          <p:cNvGrpSpPr/>
          <p:nvPr/>
        </p:nvGrpSpPr>
        <p:grpSpPr>
          <a:xfrm>
            <a:off x="6519672" y="1911096"/>
            <a:ext cx="4050792" cy="777240"/>
            <a:chOff x="731520" y="1984248"/>
            <a:chExt cx="4050792" cy="777240"/>
          </a:xfrm>
        </p:grpSpPr>
        <p:sp>
          <p:nvSpPr>
            <p:cNvPr id="27" name="Rectangle: Rounded Corners 26">
              <a:extLst>
                <a:ext uri="{FF2B5EF4-FFF2-40B4-BE49-F238E27FC236}">
                  <a16:creationId xmlns:a16="http://schemas.microsoft.com/office/drawing/2014/main" id="{E42EFF0E-37E5-34FB-388E-92E3F2186B0C}"/>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2 x 33 613</a:t>
              </a:r>
            </a:p>
          </p:txBody>
        </p:sp>
        <p:sp>
          <p:nvSpPr>
            <p:cNvPr id="28" name="TextBox 27">
              <a:extLst>
                <a:ext uri="{FF2B5EF4-FFF2-40B4-BE49-F238E27FC236}">
                  <a16:creationId xmlns:a16="http://schemas.microsoft.com/office/drawing/2014/main" id="{7665E091-67F6-53E6-1B64-ECA83D6E410F}"/>
                </a:ext>
              </a:extLst>
            </p:cNvPr>
            <p:cNvSpPr txBox="1"/>
            <p:nvPr/>
          </p:nvSpPr>
          <p:spPr>
            <a:xfrm>
              <a:off x="731520" y="2066544"/>
              <a:ext cx="676656" cy="584775"/>
            </a:xfrm>
            <a:prstGeom prst="rect">
              <a:avLst/>
            </a:prstGeom>
            <a:noFill/>
          </p:spPr>
          <p:txBody>
            <a:bodyPr wrap="square" rtlCol="0">
              <a:spAutoFit/>
            </a:bodyPr>
            <a:lstStyle/>
            <a:p>
              <a:r>
                <a:rPr lang="en-US" sz="3200" dirty="0"/>
                <a:t>b)</a:t>
              </a:r>
            </a:p>
          </p:txBody>
        </p:sp>
      </p:grpSp>
      <p:grpSp>
        <p:nvGrpSpPr>
          <p:cNvPr id="29" name="Group 28">
            <a:extLst>
              <a:ext uri="{FF2B5EF4-FFF2-40B4-BE49-F238E27FC236}">
                <a16:creationId xmlns:a16="http://schemas.microsoft.com/office/drawing/2014/main" id="{9588A4EF-96C5-139B-D112-F06AA85C10E7}"/>
              </a:ext>
            </a:extLst>
          </p:cNvPr>
          <p:cNvGrpSpPr/>
          <p:nvPr/>
        </p:nvGrpSpPr>
        <p:grpSpPr>
          <a:xfrm>
            <a:off x="6464808" y="3858768"/>
            <a:ext cx="4050792" cy="777240"/>
            <a:chOff x="731520" y="1984248"/>
            <a:chExt cx="4050792" cy="777240"/>
          </a:xfrm>
        </p:grpSpPr>
        <p:sp>
          <p:nvSpPr>
            <p:cNvPr id="30" name="Rectangle: Rounded Corners 29">
              <a:extLst>
                <a:ext uri="{FF2B5EF4-FFF2-40B4-BE49-F238E27FC236}">
                  <a16:creationId xmlns:a16="http://schemas.microsoft.com/office/drawing/2014/main" id="{2C44F808-9748-E187-B8CD-2D7145464D8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3 598 x 2</a:t>
              </a:r>
            </a:p>
          </p:txBody>
        </p:sp>
        <p:sp>
          <p:nvSpPr>
            <p:cNvPr id="31" name="TextBox 30">
              <a:extLst>
                <a:ext uri="{FF2B5EF4-FFF2-40B4-BE49-F238E27FC236}">
                  <a16:creationId xmlns:a16="http://schemas.microsoft.com/office/drawing/2014/main" id="{A0BEAC92-4806-8C3F-A060-99756EB7DFBA}"/>
                </a:ext>
              </a:extLst>
            </p:cNvPr>
            <p:cNvSpPr txBox="1"/>
            <p:nvPr/>
          </p:nvSpPr>
          <p:spPr>
            <a:xfrm>
              <a:off x="731520" y="2066544"/>
              <a:ext cx="676656" cy="584775"/>
            </a:xfrm>
            <a:prstGeom prst="rect">
              <a:avLst/>
            </a:prstGeom>
            <a:noFill/>
          </p:spPr>
          <p:txBody>
            <a:bodyPr wrap="square" rtlCol="0">
              <a:spAutoFit/>
            </a:bodyPr>
            <a:lstStyle/>
            <a:p>
              <a:r>
                <a:rPr lang="en-US" sz="3200" dirty="0"/>
                <a:t>d)</a:t>
              </a:r>
            </a:p>
          </p:txBody>
        </p:sp>
      </p:grpSp>
      <p:sp>
        <p:nvSpPr>
          <p:cNvPr id="32" name="TextBox 31">
            <a:extLst>
              <a:ext uri="{FF2B5EF4-FFF2-40B4-BE49-F238E27FC236}">
                <a16:creationId xmlns:a16="http://schemas.microsoft.com/office/drawing/2014/main" id="{2D126A10-524F-3B0C-6ADD-DE0EE5C971F8}"/>
              </a:ext>
            </a:extLst>
          </p:cNvPr>
          <p:cNvSpPr txBox="1"/>
          <p:nvPr/>
        </p:nvSpPr>
        <p:spPr>
          <a:xfrm>
            <a:off x="1216152" y="2615184"/>
            <a:ext cx="4315968" cy="646331"/>
          </a:xfrm>
          <a:prstGeom prst="rect">
            <a:avLst/>
          </a:prstGeom>
          <a:noFill/>
        </p:spPr>
        <p:txBody>
          <a:bodyPr wrap="square" rtlCol="0">
            <a:spAutoFit/>
          </a:bodyPr>
          <a:lstStyle/>
          <a:p>
            <a:r>
              <a:rPr lang="en-US" sz="3600" b="0" i="0" dirty="0">
                <a:solidFill>
                  <a:srgbClr val="FF0000"/>
                </a:solidFill>
                <a:effectLst/>
                <a:latin typeface="Calibri" panose="020F0502020204030204" pitchFamily="34" charset="0"/>
                <a:cs typeface="Calibri" panose="020F0502020204030204" pitchFamily="34" charset="0"/>
              </a:rPr>
              <a:t>= 2 136 x (5 x 2) </a:t>
            </a:r>
            <a:endParaRPr lang="en-US" sz="3600" dirty="0">
              <a:solidFill>
                <a:srgbClr val="FF000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50F9EE52-8070-AAA8-E696-AB1CC3F57BD4}"/>
              </a:ext>
            </a:extLst>
          </p:cNvPr>
          <p:cNvSpPr txBox="1"/>
          <p:nvPr/>
        </p:nvSpPr>
        <p:spPr>
          <a:xfrm>
            <a:off x="1115568" y="3209544"/>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2 136 x 10 = 21 360</a:t>
            </a:r>
          </a:p>
        </p:txBody>
      </p:sp>
      <p:sp>
        <p:nvSpPr>
          <p:cNvPr id="34" name="TextBox 33">
            <a:extLst>
              <a:ext uri="{FF2B5EF4-FFF2-40B4-BE49-F238E27FC236}">
                <a16:creationId xmlns:a16="http://schemas.microsoft.com/office/drawing/2014/main" id="{F4A76493-F519-19AC-79F0-1F72F324AF48}"/>
              </a:ext>
            </a:extLst>
          </p:cNvPr>
          <p:cNvSpPr txBox="1"/>
          <p:nvPr/>
        </p:nvSpPr>
        <p:spPr>
          <a:xfrm>
            <a:off x="6693408" y="26700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(5 x 2) x 33 613</a:t>
            </a:r>
          </a:p>
        </p:txBody>
      </p:sp>
      <p:sp>
        <p:nvSpPr>
          <p:cNvPr id="35" name="TextBox 34">
            <a:extLst>
              <a:ext uri="{FF2B5EF4-FFF2-40B4-BE49-F238E27FC236}">
                <a16:creationId xmlns:a16="http://schemas.microsoft.com/office/drawing/2014/main" id="{1D00E5D2-25DC-0E8C-51D8-0E4663F455F5}"/>
              </a:ext>
            </a:extLst>
          </p:cNvPr>
          <p:cNvSpPr txBox="1"/>
          <p:nvPr/>
        </p:nvSpPr>
        <p:spPr>
          <a:xfrm>
            <a:off x="6821424" y="3255264"/>
            <a:ext cx="5458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33 613 = 336 130</a:t>
            </a:r>
          </a:p>
        </p:txBody>
      </p:sp>
      <p:sp>
        <p:nvSpPr>
          <p:cNvPr id="36" name="TextBox 35">
            <a:extLst>
              <a:ext uri="{FF2B5EF4-FFF2-40B4-BE49-F238E27FC236}">
                <a16:creationId xmlns:a16="http://schemas.microsoft.com/office/drawing/2014/main" id="{F8D4AD22-7C24-D593-27A8-3B0CF0B3B657}"/>
              </a:ext>
            </a:extLst>
          </p:cNvPr>
          <p:cNvSpPr txBox="1"/>
          <p:nvPr/>
        </p:nvSpPr>
        <p:spPr>
          <a:xfrm>
            <a:off x="1143000" y="4599432"/>
            <a:ext cx="4315968" cy="646331"/>
          </a:xfrm>
          <a:prstGeom prst="rect">
            <a:avLst/>
          </a:prstGeom>
          <a:noFill/>
        </p:spPr>
        <p:txBody>
          <a:bodyPr wrap="square" rtlCol="0">
            <a:spAutoFit/>
          </a:bodyPr>
          <a:lstStyle/>
          <a:p>
            <a:r>
              <a:rPr lang="en-US" sz="3600">
                <a:solidFill>
                  <a:srgbClr val="FF0000"/>
                </a:solidFill>
                <a:latin typeface="Calibri" panose="020F0502020204030204" pitchFamily="34" charset="0"/>
                <a:cs typeface="Calibri" panose="020F0502020204030204" pitchFamily="34" charset="0"/>
              </a:rPr>
              <a:t>= (2 x 5) x 392</a:t>
            </a:r>
            <a:endParaRPr lang="en-US" sz="3600" dirty="0">
              <a:solidFill>
                <a:srgbClr val="FF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BE27FB3B-7C60-4A80-4632-A5162735E229}"/>
              </a:ext>
            </a:extLst>
          </p:cNvPr>
          <p:cNvSpPr txBox="1"/>
          <p:nvPr/>
        </p:nvSpPr>
        <p:spPr>
          <a:xfrm>
            <a:off x="1152144" y="51846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392 = 3 920</a:t>
            </a:r>
          </a:p>
        </p:txBody>
      </p:sp>
      <p:sp>
        <p:nvSpPr>
          <p:cNvPr id="38" name="TextBox 37">
            <a:extLst>
              <a:ext uri="{FF2B5EF4-FFF2-40B4-BE49-F238E27FC236}">
                <a16:creationId xmlns:a16="http://schemas.microsoft.com/office/drawing/2014/main" id="{6EC7A920-ED33-C026-676B-16E2B0CB36B9}"/>
              </a:ext>
            </a:extLst>
          </p:cNvPr>
          <p:cNvSpPr txBox="1"/>
          <p:nvPr/>
        </p:nvSpPr>
        <p:spPr>
          <a:xfrm>
            <a:off x="6830568" y="4663440"/>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(5 x 2) x 3 598</a:t>
            </a:r>
          </a:p>
        </p:txBody>
      </p:sp>
      <p:sp>
        <p:nvSpPr>
          <p:cNvPr id="39" name="TextBox 38">
            <a:extLst>
              <a:ext uri="{FF2B5EF4-FFF2-40B4-BE49-F238E27FC236}">
                <a16:creationId xmlns:a16="http://schemas.microsoft.com/office/drawing/2014/main" id="{1552E024-41AC-5DE6-C056-DFD6C3CC448C}"/>
              </a:ext>
            </a:extLst>
          </p:cNvPr>
          <p:cNvSpPr txBox="1"/>
          <p:nvPr/>
        </p:nvSpPr>
        <p:spPr>
          <a:xfrm>
            <a:off x="6839712" y="5248656"/>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3 598 = 35 980</a:t>
            </a:r>
          </a:p>
        </p:txBody>
      </p:sp>
    </p:spTree>
    <p:extLst>
      <p:ext uri="{BB962C8B-B14F-4D97-AF65-F5344CB8AC3E}">
        <p14:creationId xmlns:p14="http://schemas.microsoft.com/office/powerpoint/2010/main" val="33685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Một đoàn tàu hoả có 25 toa. Người ta sử dụng các toa tàu từ toa 16 đến toa 25 để chở hàng. Biết mỗi toa chở 12 tấn hàng. Hỏi đoàn tàu chở tất cả bao nhiêu tấn hàng?</a:t>
            </a:r>
            <a:endParaRPr lang="en-US" sz="2800" dirty="0">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07171296-BA99-094A-8B3B-DF7A3A833253}"/>
              </a:ext>
            </a:extLst>
          </p:cNvPr>
          <p:cNvPicPr>
            <a:picLocks noChangeAspect="1"/>
          </p:cNvPicPr>
          <p:nvPr/>
        </p:nvPicPr>
        <p:blipFill>
          <a:blip r:embed="rId3"/>
          <a:stretch>
            <a:fillRect/>
          </a:stretch>
        </p:blipFill>
        <p:spPr>
          <a:xfrm>
            <a:off x="6784848" y="2158213"/>
            <a:ext cx="5109591" cy="2420836"/>
          </a:xfrm>
          <a:prstGeom prst="rect">
            <a:avLst/>
          </a:prstGeom>
        </p:spPr>
      </p:pic>
      <p:sp>
        <p:nvSpPr>
          <p:cNvPr id="10" name="TextBox 9">
            <a:extLst>
              <a:ext uri="{FF2B5EF4-FFF2-40B4-BE49-F238E27FC236}">
                <a16:creationId xmlns:a16="http://schemas.microsoft.com/office/drawing/2014/main" id="{B86E8DE2-4E91-CCAE-9E3C-2A0CBE98B010}"/>
              </a:ext>
            </a:extLst>
          </p:cNvPr>
          <p:cNvSpPr txBox="1"/>
          <p:nvPr/>
        </p:nvSpPr>
        <p:spPr>
          <a:xfrm>
            <a:off x="539496" y="2103120"/>
            <a:ext cx="6364224" cy="2677656"/>
          </a:xfrm>
          <a:prstGeom prst="rect">
            <a:avLst/>
          </a:prstGeom>
          <a:noFill/>
        </p:spPr>
        <p:txBody>
          <a:bodyPr wrap="square" rtlCol="0">
            <a:spAutoFit/>
          </a:bodyPr>
          <a:lstStyle/>
          <a:p>
            <a:pPr algn="ctr" latinLnBrk="0"/>
            <a:r>
              <a:rPr lang="vi-VN" sz="2800" b="1" i="0" dirty="0">
                <a:solidFill>
                  <a:srgbClr val="FF0000"/>
                </a:solidFill>
                <a:effectLst/>
                <a:latin typeface="Cambria" panose="02040503050406030204" pitchFamily="18" charset="0"/>
                <a:ea typeface="Cambria" panose="02040503050406030204" pitchFamily="18" charset="0"/>
              </a:rPr>
              <a:t> Bài 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1" i="0" dirty="0">
              <a:solidFill>
                <a:srgbClr val="FF0000"/>
              </a:solidFill>
              <a:effectLst/>
              <a:latin typeface="Cambria" panose="02040503050406030204" pitchFamily="18" charset="0"/>
              <a:ea typeface="Cambria" panose="02040503050406030204" pitchFamily="18" charset="0"/>
            </a:endParaRPr>
          </a:p>
          <a:p>
            <a:pPr algn="ctr" latinLnBrk="0"/>
            <a:r>
              <a:rPr lang="vi-VN" sz="2800" b="1" i="0" dirty="0">
                <a:solidFill>
                  <a:srgbClr val="FF0000"/>
                </a:solidFill>
                <a:effectLst/>
                <a:latin typeface="Cambria" panose="02040503050406030204" pitchFamily="18" charset="0"/>
                <a:ea typeface="Cambria" panose="02040503050406030204" pitchFamily="18" charset="0"/>
              </a:rPr>
              <a:t> Số toa tàu được dùng để chở hàng là:</a:t>
            </a:r>
          </a:p>
          <a:p>
            <a:pPr algn="ctr" latinLnBrk="0"/>
            <a:r>
              <a:rPr lang="vi-VN" sz="2800" b="1" i="0" dirty="0">
                <a:solidFill>
                  <a:srgbClr val="FF0000"/>
                </a:solidFill>
                <a:effectLst/>
                <a:latin typeface="Cambria" panose="02040503050406030204" pitchFamily="18" charset="0"/>
                <a:ea typeface="Cambria" panose="02040503050406030204" pitchFamily="18" charset="0"/>
              </a:rPr>
              <a:t>       25 – 16 + 1 = 10 (toa)</a:t>
            </a:r>
          </a:p>
          <a:p>
            <a:pPr algn="ctr" latinLnBrk="0"/>
            <a:r>
              <a:rPr lang="vi-VN" sz="2800" b="1" i="0" dirty="0">
                <a:solidFill>
                  <a:srgbClr val="FF0000"/>
                </a:solidFill>
                <a:effectLst/>
                <a:latin typeface="Cambria" panose="02040503050406030204" pitchFamily="18" charset="0"/>
                <a:ea typeface="Cambria" panose="02040503050406030204" pitchFamily="18" charset="0"/>
              </a:rPr>
              <a:t> Đoàn tàu chở số tấn hàng là :</a:t>
            </a:r>
          </a:p>
          <a:p>
            <a:pPr algn="ctr" latinLnBrk="0"/>
            <a:r>
              <a:rPr lang="vi-VN" sz="2800" b="1" i="0" dirty="0">
                <a:solidFill>
                  <a:srgbClr val="FF0000"/>
                </a:solidFill>
                <a:effectLst/>
                <a:latin typeface="Cambria" panose="02040503050406030204" pitchFamily="18" charset="0"/>
                <a:ea typeface="Cambria" panose="02040503050406030204" pitchFamily="18" charset="0"/>
              </a:rPr>
              <a:t>      12 x 10 = 120 (tấn)</a:t>
            </a:r>
          </a:p>
          <a:p>
            <a:pPr algn="ctr" latinLnBrk="0"/>
            <a:r>
              <a:rPr lang="vi-VN" sz="2800" b="1" i="0" dirty="0">
                <a:solidFill>
                  <a:srgbClr val="FF0000"/>
                </a:solidFill>
                <a:effectLst/>
                <a:latin typeface="Cambria" panose="02040503050406030204" pitchFamily="18" charset="0"/>
                <a:ea typeface="Cambria" panose="02040503050406030204" pitchFamily="18" charset="0"/>
              </a:rPr>
              <a:t>                   Đáp số: 120 tấn</a:t>
            </a:r>
            <a:endParaRPr lang="en-US" sz="28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89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down)">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wipe(down)">
                                      <p:cBhvr>
                                        <p:cTn id="38" dur="500"/>
                                        <p:tgtEl>
                                          <p:spTgt spid="1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wipe(down)">
                                      <p:cBhvr>
                                        <p:cTn id="4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5</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lvl="0" algn="just"/>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Trên đoạn đường dài 500 m, cứ 10 m có một cột đèn. Biết cả hai đầu đoạn đường đều có cột đèn. Hỏi trên đoạn đường đó có bao nhiêu cột đèn?</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TextBox 6">
            <a:extLst>
              <a:ext uri="{FF2B5EF4-FFF2-40B4-BE49-F238E27FC236}">
                <a16:creationId xmlns:a16="http://schemas.microsoft.com/office/drawing/2014/main" id="{5AB7CB9C-FE64-894B-ED42-E44D3281169C}"/>
              </a:ext>
            </a:extLst>
          </p:cNvPr>
          <p:cNvSpPr txBox="1"/>
          <p:nvPr/>
        </p:nvSpPr>
        <p:spPr>
          <a:xfrm>
            <a:off x="1426464" y="3127248"/>
            <a:ext cx="8759952" cy="3046988"/>
          </a:xfrm>
          <a:prstGeom prst="rect">
            <a:avLst/>
          </a:prstGeom>
          <a:noFill/>
        </p:spPr>
        <p:txBody>
          <a:bodyPr wrap="square" rtlCol="0">
            <a:spAutoFit/>
          </a:bodyPr>
          <a:lstStyle/>
          <a:p>
            <a:pPr algn="ctr"/>
            <a:r>
              <a:rPr lang="vi-VN" sz="3200" u="sng" dirty="0">
                <a:solidFill>
                  <a:srgbClr val="FF0000"/>
                </a:solidFill>
                <a:latin typeface="Cambria" panose="02040503050406030204" pitchFamily="18" charset="0"/>
                <a:ea typeface="Cambria" panose="02040503050406030204" pitchFamily="18" charset="0"/>
              </a:rPr>
              <a:t>Bài giải</a:t>
            </a:r>
            <a:r>
              <a:rPr lang="en-US" sz="3200" u="sng" dirty="0">
                <a:solidFill>
                  <a:srgbClr val="FF0000"/>
                </a:solidFill>
                <a:latin typeface="Cambria" panose="02040503050406030204" pitchFamily="18" charset="0"/>
                <a:ea typeface="Cambria" panose="02040503050406030204" pitchFamily="18" charset="0"/>
              </a:rPr>
              <a:t>:</a:t>
            </a:r>
            <a:endParaRPr lang="vi-VN" sz="3200" u="sng"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 Trên đoạn đường 500m số khoảng cách là:</a:t>
            </a:r>
          </a:p>
          <a:p>
            <a:pPr algn="ctr"/>
            <a:r>
              <a:rPr lang="vi-VN" sz="3200" dirty="0">
                <a:solidFill>
                  <a:srgbClr val="FF0000"/>
                </a:solidFill>
                <a:latin typeface="Cambria" panose="02040503050406030204" pitchFamily="18" charset="0"/>
                <a:ea typeface="Cambria" panose="02040503050406030204" pitchFamily="18" charset="0"/>
              </a:rPr>
              <a:t>       500 : 10 = 50 (khoảng cách)</a:t>
            </a:r>
          </a:p>
          <a:p>
            <a:pPr algn="ctr"/>
            <a:r>
              <a:rPr lang="vi-VN" sz="3200" dirty="0">
                <a:solidFill>
                  <a:srgbClr val="FF0000"/>
                </a:solidFill>
                <a:latin typeface="Cambria" panose="02040503050406030204" pitchFamily="18" charset="0"/>
                <a:ea typeface="Cambria" panose="02040503050406030204" pitchFamily="18" charset="0"/>
              </a:rPr>
              <a:t>Số cột đèn trên đoạn đường đó  là:</a:t>
            </a:r>
          </a:p>
          <a:p>
            <a:pPr algn="ctr"/>
            <a:r>
              <a:rPr lang="vi-VN" sz="3200" dirty="0">
                <a:solidFill>
                  <a:srgbClr val="FF0000"/>
                </a:solidFill>
                <a:latin typeface="Cambria" panose="02040503050406030204" pitchFamily="18" charset="0"/>
                <a:ea typeface="Cambria" panose="02040503050406030204" pitchFamily="18" charset="0"/>
              </a:rPr>
              <a:t>       50 + 1  = 51 (cột)</a:t>
            </a:r>
          </a:p>
          <a:p>
            <a:pPr algn="r"/>
            <a:r>
              <a:rPr lang="vi-VN" sz="3200" dirty="0">
                <a:solidFill>
                  <a:srgbClr val="FF0000"/>
                </a:solidFill>
                <a:latin typeface="Cambria" panose="02040503050406030204" pitchFamily="18" charset="0"/>
                <a:ea typeface="Cambria" panose="02040503050406030204" pitchFamily="18" charset="0"/>
              </a:rPr>
              <a:t>                   Đáp số:  51 cột đèn</a:t>
            </a:r>
          </a:p>
        </p:txBody>
      </p:sp>
      <p:sp>
        <p:nvSpPr>
          <p:cNvPr id="9" name="TextBox 8">
            <a:extLst>
              <a:ext uri="{FF2B5EF4-FFF2-40B4-BE49-F238E27FC236}">
                <a16:creationId xmlns:a16="http://schemas.microsoft.com/office/drawing/2014/main" id="{B280F33E-38CD-B40C-4DC3-8389BE790B43}"/>
              </a:ext>
            </a:extLst>
          </p:cNvPr>
          <p:cNvSpPr txBox="1"/>
          <p:nvPr/>
        </p:nvSpPr>
        <p:spPr>
          <a:xfrm>
            <a:off x="1307592" y="2048256"/>
            <a:ext cx="10250424" cy="954107"/>
          </a:xfrm>
          <a:prstGeom prst="rect">
            <a:avLst/>
          </a:prstGeom>
          <a:noFill/>
        </p:spPr>
        <p:txBody>
          <a:bodyPr wrap="square" rtlCol="0">
            <a:spAutoFit/>
          </a:bodyPr>
          <a:lstStyle/>
          <a:p>
            <a:pPr algn="ctr"/>
            <a:r>
              <a:rPr lang="vi-VN" sz="2800" b="1" i="0" dirty="0">
                <a:solidFill>
                  <a:srgbClr val="002060"/>
                </a:solidFill>
                <a:effectLst/>
                <a:latin typeface="Cambria" panose="02040503050406030204" pitchFamily="18" charset="0"/>
                <a:ea typeface="Cambria" panose="02040503050406030204" pitchFamily="18" charset="0"/>
              </a:rPr>
              <a:t>Số cột đèn ở cả đoạn đường = (độ dài đoạn đường : khoảng cách giữa các cột đèn) + 1</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424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down)">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down)">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down)">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133577" y="22403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C82A053F-EDEE-A3DC-8250-CD3C912829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pic>
        <p:nvPicPr>
          <p:cNvPr id="3" name="Picture 2">
            <a:extLst>
              <a:ext uri="{FF2B5EF4-FFF2-40B4-BE49-F238E27FC236}">
                <a16:creationId xmlns:a16="http://schemas.microsoft.com/office/drawing/2014/main" id="{111703B1-7CD8-9F12-1BC2-C476AA0E7EB6}"/>
              </a:ext>
            </a:extLst>
          </p:cNvPr>
          <p:cNvPicPr>
            <a:picLocks noChangeAspect="1"/>
          </p:cNvPicPr>
          <p:nvPr/>
        </p:nvPicPr>
        <p:blipFill>
          <a:blip r:embed="rId6"/>
          <a:stretch>
            <a:fillRect/>
          </a:stretch>
        </p:blipFill>
        <p:spPr>
          <a:xfrm>
            <a:off x="6354880" y="1600070"/>
            <a:ext cx="4602879" cy="2999492"/>
          </a:xfrm>
          <a:prstGeom prst="rect">
            <a:avLst/>
          </a:prstGeom>
        </p:spPr>
      </p:pic>
    </p:spTree>
    <p:extLst>
      <p:ext uri="{BB962C8B-B14F-4D97-AF65-F5344CB8AC3E}">
        <p14:creationId xmlns:p14="http://schemas.microsoft.com/office/powerpoint/2010/main" val="138398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384465"/>
            <a:ext cx="11253354" cy="6172200"/>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2272D25-7EF7-8E4A-159C-87858366F6CF}"/>
              </a:ext>
            </a:extLst>
          </p:cNvPr>
          <p:cNvSpPr txBox="1"/>
          <p:nvPr/>
        </p:nvSpPr>
        <p:spPr>
          <a:xfrm>
            <a:off x="588255" y="1067945"/>
            <a:ext cx="378229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Đố</a:t>
            </a:r>
            <a:r>
              <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bạn</a:t>
            </a:r>
            <a:endPar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endParaRPr>
          </a:p>
        </p:txBody>
      </p:sp>
      <p:pic>
        <p:nvPicPr>
          <p:cNvPr id="5" name="Picture 4" descr="A cartoon of a child with a megaphone&#10;&#10;Description automatically generated with medium confidence">
            <a:extLst>
              <a:ext uri="{FF2B5EF4-FFF2-40B4-BE49-F238E27FC236}">
                <a16:creationId xmlns:a16="http://schemas.microsoft.com/office/drawing/2014/main" id="{F39E27E1-99DC-5B3A-93C7-83E963344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074" y="2434398"/>
            <a:ext cx="3574265" cy="3782291"/>
          </a:xfrm>
          <a:prstGeom prst="rect">
            <a:avLst/>
          </a:prstGeom>
        </p:spPr>
      </p:pic>
      <p:grpSp>
        <p:nvGrpSpPr>
          <p:cNvPr id="11" name="Group 10">
            <a:extLst>
              <a:ext uri="{FF2B5EF4-FFF2-40B4-BE49-F238E27FC236}">
                <a16:creationId xmlns:a16="http://schemas.microsoft.com/office/drawing/2014/main" id="{CDB5CDB2-237C-640A-EECD-29BBCBD4287A}"/>
              </a:ext>
            </a:extLst>
          </p:cNvPr>
          <p:cNvGrpSpPr/>
          <p:nvPr/>
        </p:nvGrpSpPr>
        <p:grpSpPr>
          <a:xfrm>
            <a:off x="4742021" y="560756"/>
            <a:ext cx="6478430" cy="4138674"/>
            <a:chOff x="4922996" y="2256206"/>
            <a:chExt cx="6190926" cy="4138674"/>
          </a:xfrm>
        </p:grpSpPr>
        <p:pic>
          <p:nvPicPr>
            <p:cNvPr id="9" name="Picture 8" descr="A blackboard with a wooden frame&#10;&#10;Description automatically generated with low confidence">
              <a:extLst>
                <a:ext uri="{FF2B5EF4-FFF2-40B4-BE49-F238E27FC236}">
                  <a16:creationId xmlns:a16="http://schemas.microsoft.com/office/drawing/2014/main" id="{7F784E85-2B11-B1BC-CB2F-86DEB440E9E3}"/>
                </a:ext>
              </a:extLst>
            </p:cNvPr>
            <p:cNvPicPr>
              <a:picLocks noChangeAspect="1"/>
            </p:cNvPicPr>
            <p:nvPr/>
          </p:nvPicPr>
          <p:blipFill rotWithShape="1">
            <a:blip r:embed="rId4">
              <a:extLst>
                <a:ext uri="{28A0092B-C50C-407E-A947-70E740481C1C}">
                  <a14:useLocalDpi xmlns:a14="http://schemas.microsoft.com/office/drawing/2010/main" val="0"/>
                </a:ext>
              </a:extLst>
            </a:blip>
            <a:srcRect t="14243" b="15000"/>
            <a:stretch/>
          </p:blipFill>
          <p:spPr>
            <a:xfrm>
              <a:off x="4922996" y="2256206"/>
              <a:ext cx="6190926" cy="4138674"/>
            </a:xfrm>
            <a:prstGeom prst="rect">
              <a:avLst/>
            </a:prstGeom>
          </p:spPr>
        </p:pic>
        <p:sp>
          <p:nvSpPr>
            <p:cNvPr id="10" name="TextBox 9">
              <a:extLst>
                <a:ext uri="{FF2B5EF4-FFF2-40B4-BE49-F238E27FC236}">
                  <a16:creationId xmlns:a16="http://schemas.microsoft.com/office/drawing/2014/main" id="{876508B5-6CDC-B946-4D3A-21CBDC498285}"/>
                </a:ext>
              </a:extLst>
            </p:cNvPr>
            <p:cNvSpPr txBox="1"/>
            <p:nvPr/>
          </p:nvSpPr>
          <p:spPr>
            <a:xfrm>
              <a:off x="5527778" y="2830548"/>
              <a:ext cx="509421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phép nhân một số tự nhiên với 10, 100, 1000,… và đố các bạn trong lớp nhẩm</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nhanh</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quả</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6937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4"/>
</p:tagLst>
</file>

<file path=ppt/theme/theme1.xml><?xml version="1.0" encoding="utf-8"?>
<a:theme xmlns:a="http://schemas.openxmlformats.org/drawingml/2006/main" name="Summer Pool Party MK Plan by Slidesgo">
  <a:themeElements>
    <a:clrScheme name="Simple Light">
      <a:dk1>
        <a:srgbClr val="000000"/>
      </a:dk1>
      <a:lt1>
        <a:srgbClr val="FFFFFF"/>
      </a:lt1>
      <a:dk2>
        <a:srgbClr val="F9DD06"/>
      </a:dk2>
      <a:lt2>
        <a:srgbClr val="EC4239"/>
      </a:lt2>
      <a:accent1>
        <a:srgbClr val="FF70DA"/>
      </a:accent1>
      <a:accent2>
        <a:srgbClr val="FEBEED"/>
      </a:accent2>
      <a:accent3>
        <a:srgbClr val="A782F9"/>
      </a:accent3>
      <a:accent4>
        <a:srgbClr val="1FB7E5"/>
      </a:accent4>
      <a:accent5>
        <a:srgbClr val="40990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415</Words>
  <Application>Microsoft Office PowerPoint</Application>
  <PresentationFormat>Widescreen</PresentationFormat>
  <Paragraphs>75</Paragraphs>
  <Slides>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#9Slide03 AmpleSoft Bold</vt:lpstr>
      <vt:lpstr>Arial</vt:lpstr>
      <vt:lpstr>Bowlby One</vt:lpstr>
      <vt:lpstr>Calibri</vt:lpstr>
      <vt:lpstr>Calibri Light</vt:lpstr>
      <vt:lpstr>Cambria</vt:lpstr>
      <vt:lpstr>Open Sans</vt:lpstr>
      <vt:lpstr>Summer Pool Party MK Plan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Admins</cp:lastModifiedBy>
  <cp:revision>57</cp:revision>
  <dcterms:created xsi:type="dcterms:W3CDTF">2023-11-02T11:19:13Z</dcterms:created>
  <dcterms:modified xsi:type="dcterms:W3CDTF">2026-01-21T09:56:50Z</dcterms:modified>
</cp:coreProperties>
</file>