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6" r:id="rId2"/>
    <p:sldId id="2914" r:id="rId3"/>
    <p:sldId id="2915" r:id="rId4"/>
    <p:sldId id="2899" r:id="rId5"/>
    <p:sldId id="2921" r:id="rId6"/>
    <p:sldId id="2898" r:id="rId7"/>
    <p:sldId id="2901" r:id="rId8"/>
    <p:sldId id="2922" r:id="rId9"/>
    <p:sldId id="2905" r:id="rId10"/>
    <p:sldId id="2860" r:id="rId11"/>
    <p:sldId id="2855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ADF304F-D86C-46A5-8DE3-F2DAFA419B4A}">
          <p14:sldIdLst>
            <p14:sldId id="2686"/>
            <p14:sldId id="2914"/>
            <p14:sldId id="2915"/>
            <p14:sldId id="2899"/>
            <p14:sldId id="2921"/>
            <p14:sldId id="2898"/>
            <p14:sldId id="2901"/>
            <p14:sldId id="2922"/>
            <p14:sldId id="2905"/>
            <p14:sldId id="2860"/>
            <p14:sldId id="2855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4292" userDrawn="1">
          <p15:clr>
            <a:srgbClr val="A4A3A4"/>
          </p15:clr>
        </p15:guide>
        <p15:guide id="21" orient="horz" pos="2160" userDrawn="1">
          <p15:clr>
            <a:srgbClr val="A4A3A4"/>
          </p15:clr>
        </p15:guide>
        <p15:guide id="2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0EA"/>
    <a:srgbClr val="C30F0F"/>
    <a:srgbClr val="F1A2C2"/>
    <a:srgbClr val="E6E6E6"/>
    <a:srgbClr val="FECAFA"/>
    <a:srgbClr val="C9222C"/>
    <a:srgbClr val="FBF0EA"/>
    <a:srgbClr val="FFFFFF"/>
    <a:srgbClr val="9C030B"/>
    <a:srgbClr val="FEE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6" autoAdjust="0"/>
    <p:restoredTop sz="88095" autoAdjust="0"/>
  </p:normalViewPr>
  <p:slideViewPr>
    <p:cSldViewPr snapToGrid="0" showGuides="1">
      <p:cViewPr varScale="1">
        <p:scale>
          <a:sx n="68" d="100"/>
          <a:sy n="68" d="100"/>
        </p:scale>
        <p:origin x="1013" y="77"/>
      </p:cViewPr>
      <p:guideLst>
        <p:guide orient="horz" pos="4292"/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5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04FE3-EBCB-4EEC-958A-82DFA604CA6D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F0484-0F60-4837-8BE2-4414FF4B5C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45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F0484-0F60-4837-8BE2-4414FF4B5C1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39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160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3EB49-3A8A-4F9F-BEAC-C8A3DE58D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5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水中的倒影&#10;&#10;描述已自动生成">
            <a:extLst>
              <a:ext uri="{FF2B5EF4-FFF2-40B4-BE49-F238E27FC236}">
                <a16:creationId xmlns:a16="http://schemas.microsoft.com/office/drawing/2014/main" id="{E84C4BCD-A035-47CA-9313-31B95FFE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海上的夕阳&#10;&#10;中度可信度描述已自动生成">
            <a:extLst>
              <a:ext uri="{FF2B5EF4-FFF2-40B4-BE49-F238E27FC236}">
                <a16:creationId xmlns:a16="http://schemas.microsoft.com/office/drawing/2014/main" id="{E2A482BC-08BF-4E12-B522-C7EE7D3DDD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6242BEB6-94BE-421B-8334-6C2D305E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C6418121-784A-4E6E-B480-6B9EF381C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20B1EB9-D8F8-4CAA-8FB1-89D4628A95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8771" y="2302506"/>
            <a:ext cx="1127808" cy="1127460"/>
          </a:xfrm>
          <a:custGeom>
            <a:avLst/>
            <a:gdLst>
              <a:gd name="connsiteX0" fmla="*/ 563904 w 1127808"/>
              <a:gd name="connsiteY0" fmla="*/ 0 h 1127460"/>
              <a:gd name="connsiteX1" fmla="*/ 1127808 w 1127808"/>
              <a:gd name="connsiteY1" fmla="*/ 563730 h 1127460"/>
              <a:gd name="connsiteX2" fmla="*/ 563904 w 1127808"/>
              <a:gd name="connsiteY2" fmla="*/ 1127460 h 1127460"/>
              <a:gd name="connsiteX3" fmla="*/ 0 w 1127808"/>
              <a:gd name="connsiteY3" fmla="*/ 563730 h 1127460"/>
              <a:gd name="connsiteX4" fmla="*/ 563904 w 1127808"/>
              <a:gd name="connsiteY4" fmla="*/ 0 h 1127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808" h="1127460">
                <a:moveTo>
                  <a:pt x="563904" y="0"/>
                </a:moveTo>
                <a:cubicBezTo>
                  <a:pt x="875340" y="0"/>
                  <a:pt x="1127808" y="252390"/>
                  <a:pt x="1127808" y="563730"/>
                </a:cubicBezTo>
                <a:cubicBezTo>
                  <a:pt x="1127808" y="875070"/>
                  <a:pt x="875340" y="1127460"/>
                  <a:pt x="563904" y="1127460"/>
                </a:cubicBezTo>
                <a:cubicBezTo>
                  <a:pt x="252468" y="1127460"/>
                  <a:pt x="0" y="875070"/>
                  <a:pt x="0" y="563730"/>
                </a:cubicBezTo>
                <a:cubicBezTo>
                  <a:pt x="0" y="252390"/>
                  <a:pt x="252468" y="0"/>
                  <a:pt x="563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6674F26-0F92-402A-8E01-2DF18CC2E9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6658" y="2549342"/>
            <a:ext cx="1754752" cy="1754208"/>
          </a:xfrm>
          <a:custGeom>
            <a:avLst/>
            <a:gdLst>
              <a:gd name="connsiteX0" fmla="*/ 877376 w 1754752"/>
              <a:gd name="connsiteY0" fmla="*/ 0 h 1754208"/>
              <a:gd name="connsiteX1" fmla="*/ 1754752 w 1754752"/>
              <a:gd name="connsiteY1" fmla="*/ 877104 h 1754208"/>
              <a:gd name="connsiteX2" fmla="*/ 877376 w 1754752"/>
              <a:gd name="connsiteY2" fmla="*/ 1754208 h 1754208"/>
              <a:gd name="connsiteX3" fmla="*/ 0 w 1754752"/>
              <a:gd name="connsiteY3" fmla="*/ 877104 h 1754208"/>
              <a:gd name="connsiteX4" fmla="*/ 877376 w 1754752"/>
              <a:gd name="connsiteY4" fmla="*/ 0 h 175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4752" h="1754208">
                <a:moveTo>
                  <a:pt x="877376" y="0"/>
                </a:moveTo>
                <a:cubicBezTo>
                  <a:pt x="1361937" y="0"/>
                  <a:pt x="1754752" y="392693"/>
                  <a:pt x="1754752" y="877104"/>
                </a:cubicBezTo>
                <a:cubicBezTo>
                  <a:pt x="1754752" y="1361515"/>
                  <a:pt x="1361937" y="1754208"/>
                  <a:pt x="877376" y="1754208"/>
                </a:cubicBezTo>
                <a:cubicBezTo>
                  <a:pt x="392815" y="1754208"/>
                  <a:pt x="0" y="1361515"/>
                  <a:pt x="0" y="877104"/>
                </a:cubicBezTo>
                <a:cubicBezTo>
                  <a:pt x="0" y="392693"/>
                  <a:pt x="392815" y="0"/>
                  <a:pt x="8773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0FAC8E9-B351-43EB-B134-930A2B66DB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4027" y="3776019"/>
            <a:ext cx="1485000" cy="1484542"/>
          </a:xfrm>
          <a:custGeom>
            <a:avLst/>
            <a:gdLst>
              <a:gd name="connsiteX0" fmla="*/ 742500 w 1485000"/>
              <a:gd name="connsiteY0" fmla="*/ 0 h 1484542"/>
              <a:gd name="connsiteX1" fmla="*/ 1485000 w 1485000"/>
              <a:gd name="connsiteY1" fmla="*/ 742271 h 1484542"/>
              <a:gd name="connsiteX2" fmla="*/ 742500 w 1485000"/>
              <a:gd name="connsiteY2" fmla="*/ 1484542 h 1484542"/>
              <a:gd name="connsiteX3" fmla="*/ 0 w 1485000"/>
              <a:gd name="connsiteY3" fmla="*/ 742271 h 1484542"/>
              <a:gd name="connsiteX4" fmla="*/ 742500 w 1485000"/>
              <a:gd name="connsiteY4" fmla="*/ 0 h 14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000" h="1484542">
                <a:moveTo>
                  <a:pt x="742500" y="0"/>
                </a:moveTo>
                <a:cubicBezTo>
                  <a:pt x="1152572" y="0"/>
                  <a:pt x="1485000" y="332326"/>
                  <a:pt x="1485000" y="742271"/>
                </a:cubicBezTo>
                <a:cubicBezTo>
                  <a:pt x="1485000" y="1152216"/>
                  <a:pt x="1152572" y="1484542"/>
                  <a:pt x="742500" y="1484542"/>
                </a:cubicBezTo>
                <a:cubicBezTo>
                  <a:pt x="332428" y="1484542"/>
                  <a:pt x="0" y="1152216"/>
                  <a:pt x="0" y="742271"/>
                </a:cubicBezTo>
                <a:cubicBezTo>
                  <a:pt x="0" y="332326"/>
                  <a:pt x="332428" y="0"/>
                  <a:pt x="742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8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94DFFF94-43C1-4EE2-9C3E-75A6B909F8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30DF200-C2B1-4026-A551-7DCEE247E0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9675" y="1991510"/>
            <a:ext cx="3313130" cy="3313128"/>
          </a:xfrm>
          <a:custGeom>
            <a:avLst/>
            <a:gdLst>
              <a:gd name="connsiteX0" fmla="*/ 1656565 w 3313130"/>
              <a:gd name="connsiteY0" fmla="*/ 0 h 3313128"/>
              <a:gd name="connsiteX1" fmla="*/ 3313130 w 3313130"/>
              <a:gd name="connsiteY1" fmla="*/ 1656564 h 3313128"/>
              <a:gd name="connsiteX2" fmla="*/ 1656565 w 3313130"/>
              <a:gd name="connsiteY2" fmla="*/ 3313128 h 3313128"/>
              <a:gd name="connsiteX3" fmla="*/ 0 w 3313130"/>
              <a:gd name="connsiteY3" fmla="*/ 1656564 h 3313128"/>
              <a:gd name="connsiteX4" fmla="*/ 1656565 w 3313130"/>
              <a:gd name="connsiteY4" fmla="*/ 0 h 331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30" h="3313128">
                <a:moveTo>
                  <a:pt x="1656565" y="0"/>
                </a:moveTo>
                <a:cubicBezTo>
                  <a:pt x="2571461" y="0"/>
                  <a:pt x="3313130" y="741669"/>
                  <a:pt x="3313130" y="1656564"/>
                </a:cubicBezTo>
                <a:cubicBezTo>
                  <a:pt x="3313130" y="2571459"/>
                  <a:pt x="2571461" y="3313128"/>
                  <a:pt x="1656565" y="3313128"/>
                </a:cubicBezTo>
                <a:cubicBezTo>
                  <a:pt x="741669" y="3313128"/>
                  <a:pt x="0" y="2571459"/>
                  <a:pt x="0" y="1656564"/>
                </a:cubicBezTo>
                <a:cubicBezTo>
                  <a:pt x="0" y="741669"/>
                  <a:pt x="741669" y="0"/>
                  <a:pt x="165656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9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背景图案&#10;&#10;描述已自动生成">
            <a:extLst>
              <a:ext uri="{FF2B5EF4-FFF2-40B4-BE49-F238E27FC236}">
                <a16:creationId xmlns:a16="http://schemas.microsoft.com/office/drawing/2014/main" id="{14D5F47C-F3BA-4603-B023-CC774CC4D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EB96C71-627A-474C-85FB-036627DAEA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778" y="2144753"/>
            <a:ext cx="3216275" cy="2070100"/>
          </a:xfrm>
          <a:custGeom>
            <a:avLst/>
            <a:gdLst>
              <a:gd name="connsiteX0" fmla="*/ 0 w 3216275"/>
              <a:gd name="connsiteY0" fmla="*/ 0 h 2070100"/>
              <a:gd name="connsiteX1" fmla="*/ 3216275 w 3216275"/>
              <a:gd name="connsiteY1" fmla="*/ 0 h 2070100"/>
              <a:gd name="connsiteX2" fmla="*/ 3216275 w 3216275"/>
              <a:gd name="connsiteY2" fmla="*/ 2070100 h 2070100"/>
              <a:gd name="connsiteX3" fmla="*/ 0 w 3216275"/>
              <a:gd name="connsiteY3" fmla="*/ 207010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275" h="2070100">
                <a:moveTo>
                  <a:pt x="0" y="0"/>
                </a:moveTo>
                <a:lnTo>
                  <a:pt x="3216275" y="0"/>
                </a:lnTo>
                <a:lnTo>
                  <a:pt x="3216275" y="2070100"/>
                </a:lnTo>
                <a:lnTo>
                  <a:pt x="0" y="20701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681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图案&#10;&#10;描述已自动生成">
            <a:extLst>
              <a:ext uri="{FF2B5EF4-FFF2-40B4-BE49-F238E27FC236}">
                <a16:creationId xmlns:a16="http://schemas.microsoft.com/office/drawing/2014/main" id="{F576439D-3E0F-4C78-B884-63E3B398D8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AD32C133-0295-4701-A105-EC0E7CD26BE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802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2" r:id="rId3"/>
    <p:sldLayoutId id="2147483684" r:id="rId4"/>
    <p:sldLayoutId id="2147483686" r:id="rId5"/>
    <p:sldLayoutId id="2147483688" r:id="rId6"/>
    <p:sldLayoutId id="2147483687" r:id="rId7"/>
    <p:sldLayoutId id="2147483689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emf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4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5.wdp"/><Relationship Id="rId3" Type="http://schemas.openxmlformats.org/officeDocument/2006/relationships/image" Target="../media/image29.jpe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microsoft.com/office/2007/relationships/hdphoto" Target="../media/hdphoto6.wdp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1F5DCF1-92C2-85D7-FF07-E0BCF975638B}"/>
              </a:ext>
            </a:extLst>
          </p:cNvPr>
          <p:cNvSpPr/>
          <p:nvPr/>
        </p:nvSpPr>
        <p:spPr>
          <a:xfrm>
            <a:off x="864037" y="772998"/>
            <a:ext cx="11010680" cy="544980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83">
            <a:extLst>
              <a:ext uri="{FF2B5EF4-FFF2-40B4-BE49-F238E27FC236}">
                <a16:creationId xmlns:a16="http://schemas.microsoft.com/office/drawing/2014/main" id="{B9A109FB-BEAB-4F7B-0580-0BD8DAF07217}"/>
              </a:ext>
            </a:extLst>
          </p:cNvPr>
          <p:cNvSpPr txBox="1"/>
          <p:nvPr/>
        </p:nvSpPr>
        <p:spPr>
          <a:xfrm>
            <a:off x="1147451" y="2522259"/>
            <a:ext cx="106933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5:  </a:t>
            </a:r>
            <a:r>
              <a:rPr lang="vi-VN" altLang="zh-CN" sz="5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MÁI ẤM GIA ĐÌNH</a:t>
            </a:r>
            <a:endParaRPr lang="en-US" altLang="zh-CN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SINH HOẠT LỚP </a:t>
            </a:r>
            <a:r>
              <a:rPr lang="vi-VN" altLang="zh-CN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–</a:t>
            </a:r>
            <a:r>
              <a:rPr lang="vi-VN" altLang="zh-CN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MUA SẮM THÔNG MINH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9458F5-014D-AB91-EE20-FF63CCEEC2B2}"/>
              </a:ext>
            </a:extLst>
          </p:cNvPr>
          <p:cNvSpPr/>
          <p:nvPr/>
        </p:nvSpPr>
        <p:spPr>
          <a:xfrm>
            <a:off x="317283" y="1473419"/>
            <a:ext cx="111379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4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</a:t>
            </a:r>
            <a:endParaRPr lang="en-US" sz="4000" i="1" u="sng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FFA67238-A804-908A-26E7-5DC9DE4FE5B9}"/>
              </a:ext>
            </a:extLst>
          </p:cNvPr>
          <p:cNvSpPr/>
          <p:nvPr/>
        </p:nvSpPr>
        <p:spPr>
          <a:xfrm>
            <a:off x="4632961" y="635535"/>
            <a:ext cx="7394034" cy="3225265"/>
          </a:xfrm>
          <a:custGeom>
            <a:avLst/>
            <a:gdLst>
              <a:gd name="connsiteX0" fmla="*/ 0 w 7394034"/>
              <a:gd name="connsiteY0" fmla="*/ 465587 h 2793465"/>
              <a:gd name="connsiteX1" fmla="*/ 195033 w 7394034"/>
              <a:gd name="connsiteY1" fmla="*/ 0 h 2793465"/>
              <a:gd name="connsiteX2" fmla="*/ 724222 w 7394034"/>
              <a:gd name="connsiteY2" fmla="*/ 0 h 2793465"/>
              <a:gd name="connsiteX3" fmla="*/ 1043292 w 7394034"/>
              <a:gd name="connsiteY3" fmla="*/ 0 h 2793465"/>
              <a:gd name="connsiteX4" fmla="*/ 1572480 w 7394034"/>
              <a:gd name="connsiteY4" fmla="*/ 0 h 2793465"/>
              <a:gd name="connsiteX5" fmla="*/ 1961588 w 7394034"/>
              <a:gd name="connsiteY5" fmla="*/ 0 h 2793465"/>
              <a:gd name="connsiteX6" fmla="*/ 2280658 w 7394034"/>
              <a:gd name="connsiteY6" fmla="*/ 0 h 2793465"/>
              <a:gd name="connsiteX7" fmla="*/ 2459648 w 7394034"/>
              <a:gd name="connsiteY7" fmla="*/ 0 h 2793465"/>
              <a:gd name="connsiteX8" fmla="*/ 2638639 w 7394034"/>
              <a:gd name="connsiteY8" fmla="*/ 0 h 2793465"/>
              <a:gd name="connsiteX9" fmla="*/ 2887668 w 7394034"/>
              <a:gd name="connsiteY9" fmla="*/ 0 h 2793465"/>
              <a:gd name="connsiteX10" fmla="*/ 3066658 w 7394034"/>
              <a:gd name="connsiteY10" fmla="*/ 0 h 2793465"/>
              <a:gd name="connsiteX11" fmla="*/ 3525807 w 7394034"/>
              <a:gd name="connsiteY11" fmla="*/ 0 h 2793465"/>
              <a:gd name="connsiteX12" fmla="*/ 3774837 w 7394034"/>
              <a:gd name="connsiteY12" fmla="*/ 0 h 2793465"/>
              <a:gd name="connsiteX13" fmla="*/ 4304026 w 7394034"/>
              <a:gd name="connsiteY13" fmla="*/ 0 h 2793465"/>
              <a:gd name="connsiteX14" fmla="*/ 4553056 w 7394034"/>
              <a:gd name="connsiteY14" fmla="*/ 0 h 2793465"/>
              <a:gd name="connsiteX15" fmla="*/ 4802085 w 7394034"/>
              <a:gd name="connsiteY15" fmla="*/ 0 h 2793465"/>
              <a:gd name="connsiteX16" fmla="*/ 4981075 w 7394034"/>
              <a:gd name="connsiteY16" fmla="*/ 0 h 2793465"/>
              <a:gd name="connsiteX17" fmla="*/ 5300146 w 7394034"/>
              <a:gd name="connsiteY17" fmla="*/ 0 h 2793465"/>
              <a:gd name="connsiteX18" fmla="*/ 5619214 w 7394034"/>
              <a:gd name="connsiteY18" fmla="*/ 0 h 2793465"/>
              <a:gd name="connsiteX19" fmla="*/ 5938283 w 7394034"/>
              <a:gd name="connsiteY19" fmla="*/ 0 h 2793465"/>
              <a:gd name="connsiteX20" fmla="*/ 6397433 w 7394034"/>
              <a:gd name="connsiteY20" fmla="*/ 0 h 2793465"/>
              <a:gd name="connsiteX21" fmla="*/ 6646462 w 7394034"/>
              <a:gd name="connsiteY21" fmla="*/ 0 h 2793465"/>
              <a:gd name="connsiteX22" fmla="*/ 7198997 w 7394034"/>
              <a:gd name="connsiteY22" fmla="*/ 0 h 2793465"/>
              <a:gd name="connsiteX23" fmla="*/ 7394034 w 7394034"/>
              <a:gd name="connsiteY23" fmla="*/ 465587 h 2793465"/>
              <a:gd name="connsiteX24" fmla="*/ 7394034 w 7394034"/>
              <a:gd name="connsiteY24" fmla="*/ 1433977 h 2793465"/>
              <a:gd name="connsiteX25" fmla="*/ 7394034 w 7394034"/>
              <a:gd name="connsiteY25" fmla="*/ 2327876 h 2793465"/>
              <a:gd name="connsiteX26" fmla="*/ 7198997 w 7394034"/>
              <a:gd name="connsiteY26" fmla="*/ 2793465 h 2793465"/>
              <a:gd name="connsiteX27" fmla="*/ 6949967 w 7394034"/>
              <a:gd name="connsiteY27" fmla="*/ 2793465 h 2793465"/>
              <a:gd name="connsiteX28" fmla="*/ 6700938 w 7394034"/>
              <a:gd name="connsiteY28" fmla="*/ 2793465 h 2793465"/>
              <a:gd name="connsiteX29" fmla="*/ 6451907 w 7394034"/>
              <a:gd name="connsiteY29" fmla="*/ 2793465 h 2793465"/>
              <a:gd name="connsiteX30" fmla="*/ 6202877 w 7394034"/>
              <a:gd name="connsiteY30" fmla="*/ 2793465 h 2793465"/>
              <a:gd name="connsiteX31" fmla="*/ 5813768 w 7394034"/>
              <a:gd name="connsiteY31" fmla="*/ 2793465 h 2793465"/>
              <a:gd name="connsiteX32" fmla="*/ 5424659 w 7394034"/>
              <a:gd name="connsiteY32" fmla="*/ 2793465 h 2793465"/>
              <a:gd name="connsiteX33" fmla="*/ 4895471 w 7394034"/>
              <a:gd name="connsiteY33" fmla="*/ 2793465 h 2793465"/>
              <a:gd name="connsiteX34" fmla="*/ 4506362 w 7394034"/>
              <a:gd name="connsiteY34" fmla="*/ 2793465 h 2793465"/>
              <a:gd name="connsiteX35" fmla="*/ 4117254 w 7394034"/>
              <a:gd name="connsiteY35" fmla="*/ 2793465 h 2793465"/>
              <a:gd name="connsiteX36" fmla="*/ 3588065 w 7394034"/>
              <a:gd name="connsiteY36" fmla="*/ 2793465 h 2793465"/>
              <a:gd name="connsiteX37" fmla="*/ 3198956 w 7394034"/>
              <a:gd name="connsiteY37" fmla="*/ 2793465 h 2793465"/>
              <a:gd name="connsiteX38" fmla="*/ 2879886 w 7394034"/>
              <a:gd name="connsiteY38" fmla="*/ 2793465 h 2793465"/>
              <a:gd name="connsiteX39" fmla="*/ 2700896 w 7394034"/>
              <a:gd name="connsiteY39" fmla="*/ 2793465 h 2793465"/>
              <a:gd name="connsiteX40" fmla="*/ 2171708 w 7394034"/>
              <a:gd name="connsiteY40" fmla="*/ 2793465 h 2793465"/>
              <a:gd name="connsiteX41" fmla="*/ 1992717 w 7394034"/>
              <a:gd name="connsiteY41" fmla="*/ 2793465 h 2793465"/>
              <a:gd name="connsiteX42" fmla="*/ 1533568 w 7394034"/>
              <a:gd name="connsiteY42" fmla="*/ 2793465 h 2793465"/>
              <a:gd name="connsiteX43" fmla="*/ 1214499 w 7394034"/>
              <a:gd name="connsiteY43" fmla="*/ 2793465 h 2793465"/>
              <a:gd name="connsiteX44" fmla="*/ 965470 w 7394034"/>
              <a:gd name="connsiteY44" fmla="*/ 2793465 h 2793465"/>
              <a:gd name="connsiteX45" fmla="*/ 646400 w 7394034"/>
              <a:gd name="connsiteY45" fmla="*/ 2793465 h 2793465"/>
              <a:gd name="connsiteX46" fmla="*/ 195033 w 7394034"/>
              <a:gd name="connsiteY46" fmla="*/ 2793465 h 2793465"/>
              <a:gd name="connsiteX47" fmla="*/ 0 w 7394034"/>
              <a:gd name="connsiteY47" fmla="*/ 2327876 h 2793465"/>
              <a:gd name="connsiteX48" fmla="*/ 0 w 7394034"/>
              <a:gd name="connsiteY48" fmla="*/ 1452600 h 2793465"/>
              <a:gd name="connsiteX49" fmla="*/ 0 w 7394034"/>
              <a:gd name="connsiteY49" fmla="*/ 465587 h 2793465"/>
              <a:gd name="connsiteX0" fmla="*/ 0 w 7394034"/>
              <a:gd name="connsiteY0" fmla="*/ 465587 h 2793465"/>
              <a:gd name="connsiteX1" fmla="*/ 195033 w 7394034"/>
              <a:gd name="connsiteY1" fmla="*/ 0 h 2793465"/>
              <a:gd name="connsiteX2" fmla="*/ 374024 w 7394034"/>
              <a:gd name="connsiteY2" fmla="*/ 0 h 2793465"/>
              <a:gd name="connsiteX3" fmla="*/ 763133 w 7394034"/>
              <a:gd name="connsiteY3" fmla="*/ 0 h 2793465"/>
              <a:gd name="connsiteX4" fmla="*/ 942123 w 7394034"/>
              <a:gd name="connsiteY4" fmla="*/ 0 h 2793465"/>
              <a:gd name="connsiteX5" fmla="*/ 1401272 w 7394034"/>
              <a:gd name="connsiteY5" fmla="*/ 0 h 2793465"/>
              <a:gd name="connsiteX6" fmla="*/ 1650302 w 7394034"/>
              <a:gd name="connsiteY6" fmla="*/ 0 h 2793465"/>
              <a:gd name="connsiteX7" fmla="*/ 1829291 w 7394034"/>
              <a:gd name="connsiteY7" fmla="*/ 0 h 2793465"/>
              <a:gd name="connsiteX8" fmla="*/ 2008281 w 7394034"/>
              <a:gd name="connsiteY8" fmla="*/ 0 h 2793465"/>
              <a:gd name="connsiteX9" fmla="*/ 2397392 w 7394034"/>
              <a:gd name="connsiteY9" fmla="*/ 0 h 2793465"/>
              <a:gd name="connsiteX10" fmla="*/ 2646421 w 7394034"/>
              <a:gd name="connsiteY10" fmla="*/ 0 h 2793465"/>
              <a:gd name="connsiteX11" fmla="*/ 2825411 w 7394034"/>
              <a:gd name="connsiteY11" fmla="*/ 0 h 2793465"/>
              <a:gd name="connsiteX12" fmla="*/ 3354599 w 7394034"/>
              <a:gd name="connsiteY12" fmla="*/ 0 h 2793465"/>
              <a:gd name="connsiteX13" fmla="*/ 3813748 w 7394034"/>
              <a:gd name="connsiteY13" fmla="*/ 0 h 2793465"/>
              <a:gd name="connsiteX14" fmla="*/ 4062778 w 7394034"/>
              <a:gd name="connsiteY14" fmla="*/ 0 h 2793465"/>
              <a:gd name="connsiteX15" fmla="*/ 4451887 w 7394034"/>
              <a:gd name="connsiteY15" fmla="*/ 0 h 2793465"/>
              <a:gd name="connsiteX16" fmla="*/ 4630877 w 7394034"/>
              <a:gd name="connsiteY16" fmla="*/ 0 h 2793465"/>
              <a:gd name="connsiteX17" fmla="*/ 4949946 w 7394034"/>
              <a:gd name="connsiteY17" fmla="*/ 0 h 2793465"/>
              <a:gd name="connsiteX18" fmla="*/ 5128937 w 7394034"/>
              <a:gd name="connsiteY18" fmla="*/ 0 h 2793465"/>
              <a:gd name="connsiteX19" fmla="*/ 5307927 w 7394034"/>
              <a:gd name="connsiteY19" fmla="*/ 0 h 2793465"/>
              <a:gd name="connsiteX20" fmla="*/ 5626996 w 7394034"/>
              <a:gd name="connsiteY20" fmla="*/ 0 h 2793465"/>
              <a:gd name="connsiteX21" fmla="*/ 6016106 w 7394034"/>
              <a:gd name="connsiteY21" fmla="*/ 0 h 2793465"/>
              <a:gd name="connsiteX22" fmla="*/ 6405214 w 7394034"/>
              <a:gd name="connsiteY22" fmla="*/ 0 h 2793465"/>
              <a:gd name="connsiteX23" fmla="*/ 7198997 w 7394034"/>
              <a:gd name="connsiteY23" fmla="*/ 0 h 2793465"/>
              <a:gd name="connsiteX24" fmla="*/ 7394034 w 7394034"/>
              <a:gd name="connsiteY24" fmla="*/ 465587 h 2793465"/>
              <a:gd name="connsiteX25" fmla="*/ 7394034 w 7394034"/>
              <a:gd name="connsiteY25" fmla="*/ 1415355 h 2793465"/>
              <a:gd name="connsiteX26" fmla="*/ 7394034 w 7394034"/>
              <a:gd name="connsiteY26" fmla="*/ 2327876 h 2793465"/>
              <a:gd name="connsiteX27" fmla="*/ 7198997 w 7394034"/>
              <a:gd name="connsiteY27" fmla="*/ 2793465 h 2793465"/>
              <a:gd name="connsiteX28" fmla="*/ 6949967 w 7394034"/>
              <a:gd name="connsiteY28" fmla="*/ 2793465 h 2793465"/>
              <a:gd name="connsiteX29" fmla="*/ 6560858 w 7394034"/>
              <a:gd name="connsiteY29" fmla="*/ 2793465 h 2793465"/>
              <a:gd name="connsiteX30" fmla="*/ 6171749 w 7394034"/>
              <a:gd name="connsiteY30" fmla="*/ 2793465 h 2793465"/>
              <a:gd name="connsiteX31" fmla="*/ 5922720 w 7394034"/>
              <a:gd name="connsiteY31" fmla="*/ 2793465 h 2793465"/>
              <a:gd name="connsiteX32" fmla="*/ 5743729 w 7394034"/>
              <a:gd name="connsiteY32" fmla="*/ 2793465 h 2793465"/>
              <a:gd name="connsiteX33" fmla="*/ 5214541 w 7394034"/>
              <a:gd name="connsiteY33" fmla="*/ 2793465 h 2793465"/>
              <a:gd name="connsiteX34" fmla="*/ 4755391 w 7394034"/>
              <a:gd name="connsiteY34" fmla="*/ 2793465 h 2793465"/>
              <a:gd name="connsiteX35" fmla="*/ 4436323 w 7394034"/>
              <a:gd name="connsiteY35" fmla="*/ 2793465 h 2793465"/>
              <a:gd name="connsiteX36" fmla="*/ 4117254 w 7394034"/>
              <a:gd name="connsiteY36" fmla="*/ 2793465 h 2793465"/>
              <a:gd name="connsiteX37" fmla="*/ 3868224 w 7394034"/>
              <a:gd name="connsiteY37" fmla="*/ 2793465 h 2793465"/>
              <a:gd name="connsiteX38" fmla="*/ 3409075 w 7394034"/>
              <a:gd name="connsiteY38" fmla="*/ 2793465 h 2793465"/>
              <a:gd name="connsiteX39" fmla="*/ 3019966 w 7394034"/>
              <a:gd name="connsiteY39" fmla="*/ 2793465 h 2793465"/>
              <a:gd name="connsiteX40" fmla="*/ 2700896 w 7394034"/>
              <a:gd name="connsiteY40" fmla="*/ 2793465 h 2793465"/>
              <a:gd name="connsiteX41" fmla="*/ 2381827 w 7394034"/>
              <a:gd name="connsiteY41" fmla="*/ 2793465 h 2793465"/>
              <a:gd name="connsiteX42" fmla="*/ 1922679 w 7394034"/>
              <a:gd name="connsiteY42" fmla="*/ 2793465 h 2793465"/>
              <a:gd name="connsiteX43" fmla="*/ 1393489 w 7394034"/>
              <a:gd name="connsiteY43" fmla="*/ 2793465 h 2793465"/>
              <a:gd name="connsiteX44" fmla="*/ 1074420 w 7394034"/>
              <a:gd name="connsiteY44" fmla="*/ 2793465 h 2793465"/>
              <a:gd name="connsiteX45" fmla="*/ 615271 w 7394034"/>
              <a:gd name="connsiteY45" fmla="*/ 2793465 h 2793465"/>
              <a:gd name="connsiteX46" fmla="*/ 195033 w 7394034"/>
              <a:gd name="connsiteY46" fmla="*/ 2793465 h 2793465"/>
              <a:gd name="connsiteX47" fmla="*/ 0 w 7394034"/>
              <a:gd name="connsiteY47" fmla="*/ 2327876 h 2793465"/>
              <a:gd name="connsiteX48" fmla="*/ 0 w 7394034"/>
              <a:gd name="connsiteY48" fmla="*/ 1396732 h 2793465"/>
              <a:gd name="connsiteX49" fmla="*/ 0 w 7394034"/>
              <a:gd name="connsiteY49" fmla="*/ 465587 h 2793465"/>
              <a:gd name="connsiteX0" fmla="*/ 0 w 7394034"/>
              <a:gd name="connsiteY0" fmla="*/ 465587 h 2793465"/>
              <a:gd name="connsiteX1" fmla="*/ 195033 w 7394034"/>
              <a:gd name="connsiteY1" fmla="*/ 0 h 2793465"/>
              <a:gd name="connsiteX2" fmla="*/ 724222 w 7394034"/>
              <a:gd name="connsiteY2" fmla="*/ 0 h 2793465"/>
              <a:gd name="connsiteX3" fmla="*/ 1043292 w 7394034"/>
              <a:gd name="connsiteY3" fmla="*/ 0 h 2793465"/>
              <a:gd name="connsiteX4" fmla="*/ 1572480 w 7394034"/>
              <a:gd name="connsiteY4" fmla="*/ 0 h 2793465"/>
              <a:gd name="connsiteX5" fmla="*/ 1961588 w 7394034"/>
              <a:gd name="connsiteY5" fmla="*/ 0 h 2793465"/>
              <a:gd name="connsiteX6" fmla="*/ 2280658 w 7394034"/>
              <a:gd name="connsiteY6" fmla="*/ 0 h 2793465"/>
              <a:gd name="connsiteX7" fmla="*/ 2459648 w 7394034"/>
              <a:gd name="connsiteY7" fmla="*/ 0 h 2793465"/>
              <a:gd name="connsiteX8" fmla="*/ 2638639 w 7394034"/>
              <a:gd name="connsiteY8" fmla="*/ 0 h 2793465"/>
              <a:gd name="connsiteX9" fmla="*/ 2887668 w 7394034"/>
              <a:gd name="connsiteY9" fmla="*/ 0 h 2793465"/>
              <a:gd name="connsiteX10" fmla="*/ 3066658 w 7394034"/>
              <a:gd name="connsiteY10" fmla="*/ 0 h 2793465"/>
              <a:gd name="connsiteX11" fmla="*/ 3525807 w 7394034"/>
              <a:gd name="connsiteY11" fmla="*/ 0 h 2793465"/>
              <a:gd name="connsiteX12" fmla="*/ 3774837 w 7394034"/>
              <a:gd name="connsiteY12" fmla="*/ 0 h 2793465"/>
              <a:gd name="connsiteX13" fmla="*/ 4304026 w 7394034"/>
              <a:gd name="connsiteY13" fmla="*/ 0 h 2793465"/>
              <a:gd name="connsiteX14" fmla="*/ 4553056 w 7394034"/>
              <a:gd name="connsiteY14" fmla="*/ 0 h 2793465"/>
              <a:gd name="connsiteX15" fmla="*/ 4802085 w 7394034"/>
              <a:gd name="connsiteY15" fmla="*/ 0 h 2793465"/>
              <a:gd name="connsiteX16" fmla="*/ 4981075 w 7394034"/>
              <a:gd name="connsiteY16" fmla="*/ 0 h 2793465"/>
              <a:gd name="connsiteX17" fmla="*/ 5300146 w 7394034"/>
              <a:gd name="connsiteY17" fmla="*/ 0 h 2793465"/>
              <a:gd name="connsiteX18" fmla="*/ 5619214 w 7394034"/>
              <a:gd name="connsiteY18" fmla="*/ 0 h 2793465"/>
              <a:gd name="connsiteX19" fmla="*/ 5938283 w 7394034"/>
              <a:gd name="connsiteY19" fmla="*/ 0 h 2793465"/>
              <a:gd name="connsiteX20" fmla="*/ 6397433 w 7394034"/>
              <a:gd name="connsiteY20" fmla="*/ 0 h 2793465"/>
              <a:gd name="connsiteX21" fmla="*/ 6646462 w 7394034"/>
              <a:gd name="connsiteY21" fmla="*/ 0 h 2793465"/>
              <a:gd name="connsiteX22" fmla="*/ 7198997 w 7394034"/>
              <a:gd name="connsiteY22" fmla="*/ 0 h 2793465"/>
              <a:gd name="connsiteX23" fmla="*/ 7394034 w 7394034"/>
              <a:gd name="connsiteY23" fmla="*/ 465587 h 2793465"/>
              <a:gd name="connsiteX24" fmla="*/ 7394034 w 7394034"/>
              <a:gd name="connsiteY24" fmla="*/ 1433977 h 2793465"/>
              <a:gd name="connsiteX25" fmla="*/ 7394034 w 7394034"/>
              <a:gd name="connsiteY25" fmla="*/ 2327876 h 2793465"/>
              <a:gd name="connsiteX26" fmla="*/ 7198997 w 7394034"/>
              <a:gd name="connsiteY26" fmla="*/ 2793465 h 2793465"/>
              <a:gd name="connsiteX27" fmla="*/ 6949967 w 7394034"/>
              <a:gd name="connsiteY27" fmla="*/ 2793465 h 2793465"/>
              <a:gd name="connsiteX28" fmla="*/ 6700938 w 7394034"/>
              <a:gd name="connsiteY28" fmla="*/ 2793465 h 2793465"/>
              <a:gd name="connsiteX29" fmla="*/ 6451907 w 7394034"/>
              <a:gd name="connsiteY29" fmla="*/ 2793465 h 2793465"/>
              <a:gd name="connsiteX30" fmla="*/ 6202877 w 7394034"/>
              <a:gd name="connsiteY30" fmla="*/ 2793465 h 2793465"/>
              <a:gd name="connsiteX31" fmla="*/ 5813768 w 7394034"/>
              <a:gd name="connsiteY31" fmla="*/ 2793465 h 2793465"/>
              <a:gd name="connsiteX32" fmla="*/ 5424659 w 7394034"/>
              <a:gd name="connsiteY32" fmla="*/ 2793465 h 2793465"/>
              <a:gd name="connsiteX33" fmla="*/ 4895471 w 7394034"/>
              <a:gd name="connsiteY33" fmla="*/ 2793465 h 2793465"/>
              <a:gd name="connsiteX34" fmla="*/ 4506362 w 7394034"/>
              <a:gd name="connsiteY34" fmla="*/ 2793465 h 2793465"/>
              <a:gd name="connsiteX35" fmla="*/ 4117254 w 7394034"/>
              <a:gd name="connsiteY35" fmla="*/ 2793465 h 2793465"/>
              <a:gd name="connsiteX36" fmla="*/ 3588065 w 7394034"/>
              <a:gd name="connsiteY36" fmla="*/ 2793465 h 2793465"/>
              <a:gd name="connsiteX37" fmla="*/ 3198956 w 7394034"/>
              <a:gd name="connsiteY37" fmla="*/ 2793465 h 2793465"/>
              <a:gd name="connsiteX38" fmla="*/ 2879886 w 7394034"/>
              <a:gd name="connsiteY38" fmla="*/ 2793465 h 2793465"/>
              <a:gd name="connsiteX39" fmla="*/ 2700896 w 7394034"/>
              <a:gd name="connsiteY39" fmla="*/ 2793465 h 2793465"/>
              <a:gd name="connsiteX40" fmla="*/ 2171708 w 7394034"/>
              <a:gd name="connsiteY40" fmla="*/ 2793465 h 2793465"/>
              <a:gd name="connsiteX41" fmla="*/ 1992717 w 7394034"/>
              <a:gd name="connsiteY41" fmla="*/ 2793465 h 2793465"/>
              <a:gd name="connsiteX42" fmla="*/ 1533568 w 7394034"/>
              <a:gd name="connsiteY42" fmla="*/ 2793465 h 2793465"/>
              <a:gd name="connsiteX43" fmla="*/ 1214499 w 7394034"/>
              <a:gd name="connsiteY43" fmla="*/ 2793465 h 2793465"/>
              <a:gd name="connsiteX44" fmla="*/ 965470 w 7394034"/>
              <a:gd name="connsiteY44" fmla="*/ 2793465 h 2793465"/>
              <a:gd name="connsiteX45" fmla="*/ 646400 w 7394034"/>
              <a:gd name="connsiteY45" fmla="*/ 2793465 h 2793465"/>
              <a:gd name="connsiteX46" fmla="*/ 195033 w 7394034"/>
              <a:gd name="connsiteY46" fmla="*/ 2793465 h 2793465"/>
              <a:gd name="connsiteX47" fmla="*/ 0 w 7394034"/>
              <a:gd name="connsiteY47" fmla="*/ 2327876 h 2793465"/>
              <a:gd name="connsiteX48" fmla="*/ 0 w 7394034"/>
              <a:gd name="connsiteY48" fmla="*/ 1452600 h 2793465"/>
              <a:gd name="connsiteX49" fmla="*/ 0 w 7394034"/>
              <a:gd name="connsiteY49" fmla="*/ 465587 h 2793465"/>
              <a:gd name="connsiteX0" fmla="*/ 0 w 7394034"/>
              <a:gd name="connsiteY0" fmla="*/ 465587 h 2793465"/>
              <a:gd name="connsiteX1" fmla="*/ 195033 w 7394034"/>
              <a:gd name="connsiteY1" fmla="*/ 0 h 2793465"/>
              <a:gd name="connsiteX2" fmla="*/ 724222 w 7394034"/>
              <a:gd name="connsiteY2" fmla="*/ 0 h 2793465"/>
              <a:gd name="connsiteX3" fmla="*/ 1043292 w 7394034"/>
              <a:gd name="connsiteY3" fmla="*/ 0 h 2793465"/>
              <a:gd name="connsiteX4" fmla="*/ 1572480 w 7394034"/>
              <a:gd name="connsiteY4" fmla="*/ 0 h 2793465"/>
              <a:gd name="connsiteX5" fmla="*/ 1961588 w 7394034"/>
              <a:gd name="connsiteY5" fmla="*/ 0 h 2793465"/>
              <a:gd name="connsiteX6" fmla="*/ 2280658 w 7394034"/>
              <a:gd name="connsiteY6" fmla="*/ 0 h 2793465"/>
              <a:gd name="connsiteX7" fmla="*/ 2459648 w 7394034"/>
              <a:gd name="connsiteY7" fmla="*/ 0 h 2793465"/>
              <a:gd name="connsiteX8" fmla="*/ 2638639 w 7394034"/>
              <a:gd name="connsiteY8" fmla="*/ 0 h 2793465"/>
              <a:gd name="connsiteX9" fmla="*/ 2887668 w 7394034"/>
              <a:gd name="connsiteY9" fmla="*/ 0 h 2793465"/>
              <a:gd name="connsiteX10" fmla="*/ 3066658 w 7394034"/>
              <a:gd name="connsiteY10" fmla="*/ 0 h 2793465"/>
              <a:gd name="connsiteX11" fmla="*/ 3525807 w 7394034"/>
              <a:gd name="connsiteY11" fmla="*/ 0 h 2793465"/>
              <a:gd name="connsiteX12" fmla="*/ 3774837 w 7394034"/>
              <a:gd name="connsiteY12" fmla="*/ 0 h 2793465"/>
              <a:gd name="connsiteX13" fmla="*/ 4304026 w 7394034"/>
              <a:gd name="connsiteY13" fmla="*/ 0 h 2793465"/>
              <a:gd name="connsiteX14" fmla="*/ 4553056 w 7394034"/>
              <a:gd name="connsiteY14" fmla="*/ 0 h 2793465"/>
              <a:gd name="connsiteX15" fmla="*/ 4802085 w 7394034"/>
              <a:gd name="connsiteY15" fmla="*/ 0 h 2793465"/>
              <a:gd name="connsiteX16" fmla="*/ 4981075 w 7394034"/>
              <a:gd name="connsiteY16" fmla="*/ 0 h 2793465"/>
              <a:gd name="connsiteX17" fmla="*/ 5300146 w 7394034"/>
              <a:gd name="connsiteY17" fmla="*/ 0 h 2793465"/>
              <a:gd name="connsiteX18" fmla="*/ 5619214 w 7394034"/>
              <a:gd name="connsiteY18" fmla="*/ 0 h 2793465"/>
              <a:gd name="connsiteX19" fmla="*/ 5938283 w 7394034"/>
              <a:gd name="connsiteY19" fmla="*/ 0 h 2793465"/>
              <a:gd name="connsiteX20" fmla="*/ 6397433 w 7394034"/>
              <a:gd name="connsiteY20" fmla="*/ 0 h 2793465"/>
              <a:gd name="connsiteX21" fmla="*/ 6646462 w 7394034"/>
              <a:gd name="connsiteY21" fmla="*/ 0 h 2793465"/>
              <a:gd name="connsiteX22" fmla="*/ 7198997 w 7394034"/>
              <a:gd name="connsiteY22" fmla="*/ 0 h 2793465"/>
              <a:gd name="connsiteX23" fmla="*/ 7394034 w 7394034"/>
              <a:gd name="connsiteY23" fmla="*/ 465587 h 2793465"/>
              <a:gd name="connsiteX24" fmla="*/ 7394034 w 7394034"/>
              <a:gd name="connsiteY24" fmla="*/ 1433977 h 2793465"/>
              <a:gd name="connsiteX25" fmla="*/ 7394034 w 7394034"/>
              <a:gd name="connsiteY25" fmla="*/ 2327876 h 2793465"/>
              <a:gd name="connsiteX26" fmla="*/ 7198997 w 7394034"/>
              <a:gd name="connsiteY26" fmla="*/ 2793465 h 2793465"/>
              <a:gd name="connsiteX27" fmla="*/ 6949967 w 7394034"/>
              <a:gd name="connsiteY27" fmla="*/ 2793465 h 2793465"/>
              <a:gd name="connsiteX28" fmla="*/ 6700938 w 7394034"/>
              <a:gd name="connsiteY28" fmla="*/ 2793465 h 2793465"/>
              <a:gd name="connsiteX29" fmla="*/ 6451907 w 7394034"/>
              <a:gd name="connsiteY29" fmla="*/ 2793465 h 2793465"/>
              <a:gd name="connsiteX30" fmla="*/ 6202877 w 7394034"/>
              <a:gd name="connsiteY30" fmla="*/ 2793465 h 2793465"/>
              <a:gd name="connsiteX31" fmla="*/ 5813768 w 7394034"/>
              <a:gd name="connsiteY31" fmla="*/ 2793465 h 2793465"/>
              <a:gd name="connsiteX32" fmla="*/ 5424659 w 7394034"/>
              <a:gd name="connsiteY32" fmla="*/ 2793465 h 2793465"/>
              <a:gd name="connsiteX33" fmla="*/ 4895471 w 7394034"/>
              <a:gd name="connsiteY33" fmla="*/ 2793465 h 2793465"/>
              <a:gd name="connsiteX34" fmla="*/ 4506362 w 7394034"/>
              <a:gd name="connsiteY34" fmla="*/ 2793465 h 2793465"/>
              <a:gd name="connsiteX35" fmla="*/ 4117254 w 7394034"/>
              <a:gd name="connsiteY35" fmla="*/ 2793465 h 2793465"/>
              <a:gd name="connsiteX36" fmla="*/ 3588065 w 7394034"/>
              <a:gd name="connsiteY36" fmla="*/ 2793465 h 2793465"/>
              <a:gd name="connsiteX37" fmla="*/ 3198956 w 7394034"/>
              <a:gd name="connsiteY37" fmla="*/ 2793465 h 2793465"/>
              <a:gd name="connsiteX38" fmla="*/ 2879886 w 7394034"/>
              <a:gd name="connsiteY38" fmla="*/ 2793465 h 2793465"/>
              <a:gd name="connsiteX39" fmla="*/ 2700896 w 7394034"/>
              <a:gd name="connsiteY39" fmla="*/ 2793465 h 2793465"/>
              <a:gd name="connsiteX40" fmla="*/ 2171708 w 7394034"/>
              <a:gd name="connsiteY40" fmla="*/ 2793465 h 2793465"/>
              <a:gd name="connsiteX41" fmla="*/ 1992717 w 7394034"/>
              <a:gd name="connsiteY41" fmla="*/ 2793465 h 2793465"/>
              <a:gd name="connsiteX42" fmla="*/ 1533568 w 7394034"/>
              <a:gd name="connsiteY42" fmla="*/ 2793465 h 2793465"/>
              <a:gd name="connsiteX43" fmla="*/ 1214499 w 7394034"/>
              <a:gd name="connsiteY43" fmla="*/ 2793465 h 2793465"/>
              <a:gd name="connsiteX44" fmla="*/ 965470 w 7394034"/>
              <a:gd name="connsiteY44" fmla="*/ 2793465 h 2793465"/>
              <a:gd name="connsiteX45" fmla="*/ 646400 w 7394034"/>
              <a:gd name="connsiteY45" fmla="*/ 2793465 h 2793465"/>
              <a:gd name="connsiteX46" fmla="*/ 195033 w 7394034"/>
              <a:gd name="connsiteY46" fmla="*/ 2793465 h 2793465"/>
              <a:gd name="connsiteX47" fmla="*/ 0 w 7394034"/>
              <a:gd name="connsiteY47" fmla="*/ 2327876 h 2793465"/>
              <a:gd name="connsiteX48" fmla="*/ 0 w 7394034"/>
              <a:gd name="connsiteY48" fmla="*/ 1452600 h 2793465"/>
              <a:gd name="connsiteX49" fmla="*/ 0 w 7394034"/>
              <a:gd name="connsiteY49" fmla="*/ 465587 h 2793465"/>
              <a:gd name="connsiteX0" fmla="*/ 0 w 7394034"/>
              <a:gd name="connsiteY0" fmla="*/ 465587 h 2793465"/>
              <a:gd name="connsiteX1" fmla="*/ 195033 w 7394034"/>
              <a:gd name="connsiteY1" fmla="*/ 0 h 2793465"/>
              <a:gd name="connsiteX2" fmla="*/ 724222 w 7394034"/>
              <a:gd name="connsiteY2" fmla="*/ 0 h 2793465"/>
              <a:gd name="connsiteX3" fmla="*/ 1043292 w 7394034"/>
              <a:gd name="connsiteY3" fmla="*/ 0 h 2793465"/>
              <a:gd name="connsiteX4" fmla="*/ 1572480 w 7394034"/>
              <a:gd name="connsiteY4" fmla="*/ 0 h 2793465"/>
              <a:gd name="connsiteX5" fmla="*/ 1961588 w 7394034"/>
              <a:gd name="connsiteY5" fmla="*/ 0 h 2793465"/>
              <a:gd name="connsiteX6" fmla="*/ 2280658 w 7394034"/>
              <a:gd name="connsiteY6" fmla="*/ 0 h 2793465"/>
              <a:gd name="connsiteX7" fmla="*/ 2459648 w 7394034"/>
              <a:gd name="connsiteY7" fmla="*/ 0 h 2793465"/>
              <a:gd name="connsiteX8" fmla="*/ 2638639 w 7394034"/>
              <a:gd name="connsiteY8" fmla="*/ 0 h 2793465"/>
              <a:gd name="connsiteX9" fmla="*/ 2887668 w 7394034"/>
              <a:gd name="connsiteY9" fmla="*/ 0 h 2793465"/>
              <a:gd name="connsiteX10" fmla="*/ 3066658 w 7394034"/>
              <a:gd name="connsiteY10" fmla="*/ 0 h 2793465"/>
              <a:gd name="connsiteX11" fmla="*/ 3525807 w 7394034"/>
              <a:gd name="connsiteY11" fmla="*/ 0 h 2793465"/>
              <a:gd name="connsiteX12" fmla="*/ 3774837 w 7394034"/>
              <a:gd name="connsiteY12" fmla="*/ 0 h 2793465"/>
              <a:gd name="connsiteX13" fmla="*/ 4304026 w 7394034"/>
              <a:gd name="connsiteY13" fmla="*/ 0 h 2793465"/>
              <a:gd name="connsiteX14" fmla="*/ 4553056 w 7394034"/>
              <a:gd name="connsiteY14" fmla="*/ 0 h 2793465"/>
              <a:gd name="connsiteX15" fmla="*/ 4802085 w 7394034"/>
              <a:gd name="connsiteY15" fmla="*/ 0 h 2793465"/>
              <a:gd name="connsiteX16" fmla="*/ 4981075 w 7394034"/>
              <a:gd name="connsiteY16" fmla="*/ 0 h 2793465"/>
              <a:gd name="connsiteX17" fmla="*/ 5300146 w 7394034"/>
              <a:gd name="connsiteY17" fmla="*/ 0 h 2793465"/>
              <a:gd name="connsiteX18" fmla="*/ 5619214 w 7394034"/>
              <a:gd name="connsiteY18" fmla="*/ 0 h 2793465"/>
              <a:gd name="connsiteX19" fmla="*/ 5938283 w 7394034"/>
              <a:gd name="connsiteY19" fmla="*/ 0 h 2793465"/>
              <a:gd name="connsiteX20" fmla="*/ 6397433 w 7394034"/>
              <a:gd name="connsiteY20" fmla="*/ 0 h 2793465"/>
              <a:gd name="connsiteX21" fmla="*/ 6646462 w 7394034"/>
              <a:gd name="connsiteY21" fmla="*/ 0 h 2793465"/>
              <a:gd name="connsiteX22" fmla="*/ 7198997 w 7394034"/>
              <a:gd name="connsiteY22" fmla="*/ 0 h 2793465"/>
              <a:gd name="connsiteX23" fmla="*/ 7394034 w 7394034"/>
              <a:gd name="connsiteY23" fmla="*/ 465587 h 2793465"/>
              <a:gd name="connsiteX24" fmla="*/ 7394034 w 7394034"/>
              <a:gd name="connsiteY24" fmla="*/ 1433977 h 2793465"/>
              <a:gd name="connsiteX25" fmla="*/ 7394034 w 7394034"/>
              <a:gd name="connsiteY25" fmla="*/ 2327876 h 2793465"/>
              <a:gd name="connsiteX26" fmla="*/ 7198997 w 7394034"/>
              <a:gd name="connsiteY26" fmla="*/ 2793465 h 2793465"/>
              <a:gd name="connsiteX27" fmla="*/ 6949967 w 7394034"/>
              <a:gd name="connsiteY27" fmla="*/ 2793465 h 2793465"/>
              <a:gd name="connsiteX28" fmla="*/ 6700938 w 7394034"/>
              <a:gd name="connsiteY28" fmla="*/ 2793465 h 2793465"/>
              <a:gd name="connsiteX29" fmla="*/ 6451907 w 7394034"/>
              <a:gd name="connsiteY29" fmla="*/ 2793465 h 2793465"/>
              <a:gd name="connsiteX30" fmla="*/ 6202877 w 7394034"/>
              <a:gd name="connsiteY30" fmla="*/ 2793465 h 2793465"/>
              <a:gd name="connsiteX31" fmla="*/ 5813768 w 7394034"/>
              <a:gd name="connsiteY31" fmla="*/ 2793465 h 2793465"/>
              <a:gd name="connsiteX32" fmla="*/ 5424659 w 7394034"/>
              <a:gd name="connsiteY32" fmla="*/ 2793465 h 2793465"/>
              <a:gd name="connsiteX33" fmla="*/ 4895471 w 7394034"/>
              <a:gd name="connsiteY33" fmla="*/ 2793465 h 2793465"/>
              <a:gd name="connsiteX34" fmla="*/ 4506362 w 7394034"/>
              <a:gd name="connsiteY34" fmla="*/ 2793465 h 2793465"/>
              <a:gd name="connsiteX35" fmla="*/ 4117254 w 7394034"/>
              <a:gd name="connsiteY35" fmla="*/ 2793465 h 2793465"/>
              <a:gd name="connsiteX36" fmla="*/ 3588065 w 7394034"/>
              <a:gd name="connsiteY36" fmla="*/ 2793465 h 2793465"/>
              <a:gd name="connsiteX37" fmla="*/ 3198956 w 7394034"/>
              <a:gd name="connsiteY37" fmla="*/ 2793465 h 2793465"/>
              <a:gd name="connsiteX38" fmla="*/ 2879886 w 7394034"/>
              <a:gd name="connsiteY38" fmla="*/ 2793465 h 2793465"/>
              <a:gd name="connsiteX39" fmla="*/ 2700896 w 7394034"/>
              <a:gd name="connsiteY39" fmla="*/ 2793465 h 2793465"/>
              <a:gd name="connsiteX40" fmla="*/ 2171708 w 7394034"/>
              <a:gd name="connsiteY40" fmla="*/ 2793465 h 2793465"/>
              <a:gd name="connsiteX41" fmla="*/ 1992717 w 7394034"/>
              <a:gd name="connsiteY41" fmla="*/ 2793465 h 2793465"/>
              <a:gd name="connsiteX42" fmla="*/ 1533568 w 7394034"/>
              <a:gd name="connsiteY42" fmla="*/ 2793465 h 2793465"/>
              <a:gd name="connsiteX43" fmla="*/ 1214499 w 7394034"/>
              <a:gd name="connsiteY43" fmla="*/ 2793465 h 2793465"/>
              <a:gd name="connsiteX44" fmla="*/ 965470 w 7394034"/>
              <a:gd name="connsiteY44" fmla="*/ 2793465 h 2793465"/>
              <a:gd name="connsiteX45" fmla="*/ 646400 w 7394034"/>
              <a:gd name="connsiteY45" fmla="*/ 2793465 h 2793465"/>
              <a:gd name="connsiteX46" fmla="*/ 195033 w 7394034"/>
              <a:gd name="connsiteY46" fmla="*/ 2793465 h 2793465"/>
              <a:gd name="connsiteX47" fmla="*/ 0 w 7394034"/>
              <a:gd name="connsiteY47" fmla="*/ 2327876 h 2793465"/>
              <a:gd name="connsiteX48" fmla="*/ 0 w 7394034"/>
              <a:gd name="connsiteY48" fmla="*/ 1452600 h 2793465"/>
              <a:gd name="connsiteX49" fmla="*/ 0 w 7394034"/>
              <a:gd name="connsiteY49" fmla="*/ 465587 h 279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394034" h="2793465" fill="none" extrusionOk="0">
                <a:moveTo>
                  <a:pt x="0" y="465587"/>
                </a:moveTo>
                <a:cubicBezTo>
                  <a:pt x="33891" y="191793"/>
                  <a:pt x="142908" y="-82983"/>
                  <a:pt x="195033" y="0"/>
                </a:cubicBezTo>
                <a:cubicBezTo>
                  <a:pt x="214170" y="3345"/>
                  <a:pt x="481459" y="17663"/>
                  <a:pt x="724222" y="0"/>
                </a:cubicBezTo>
                <a:cubicBezTo>
                  <a:pt x="859900" y="40595"/>
                  <a:pt x="916869" y="130034"/>
                  <a:pt x="1043292" y="0"/>
                </a:cubicBezTo>
                <a:cubicBezTo>
                  <a:pt x="1222058" y="-112724"/>
                  <a:pt x="1451483" y="30882"/>
                  <a:pt x="1572480" y="0"/>
                </a:cubicBezTo>
                <a:cubicBezTo>
                  <a:pt x="1784274" y="-12066"/>
                  <a:pt x="1899135" y="97047"/>
                  <a:pt x="1961588" y="0"/>
                </a:cubicBezTo>
                <a:cubicBezTo>
                  <a:pt x="2132556" y="-180810"/>
                  <a:pt x="2204596" y="125010"/>
                  <a:pt x="2280658" y="0"/>
                </a:cubicBezTo>
                <a:cubicBezTo>
                  <a:pt x="2404876" y="-228195"/>
                  <a:pt x="2277692" y="99682"/>
                  <a:pt x="2459648" y="0"/>
                </a:cubicBezTo>
                <a:cubicBezTo>
                  <a:pt x="2563831" y="-43245"/>
                  <a:pt x="2573792" y="-11178"/>
                  <a:pt x="2638639" y="0"/>
                </a:cubicBezTo>
                <a:cubicBezTo>
                  <a:pt x="2651967" y="-120445"/>
                  <a:pt x="2838965" y="-81073"/>
                  <a:pt x="2887668" y="0"/>
                </a:cubicBezTo>
                <a:cubicBezTo>
                  <a:pt x="2961960" y="-53234"/>
                  <a:pt x="2997509" y="15618"/>
                  <a:pt x="3066658" y="0"/>
                </a:cubicBezTo>
                <a:cubicBezTo>
                  <a:pt x="3148619" y="-223736"/>
                  <a:pt x="3286325" y="-87484"/>
                  <a:pt x="3525807" y="0"/>
                </a:cubicBezTo>
                <a:cubicBezTo>
                  <a:pt x="3705105" y="-53392"/>
                  <a:pt x="3740661" y="68128"/>
                  <a:pt x="3774837" y="0"/>
                </a:cubicBezTo>
                <a:cubicBezTo>
                  <a:pt x="3795717" y="52925"/>
                  <a:pt x="4027889" y="184812"/>
                  <a:pt x="4304026" y="0"/>
                </a:cubicBezTo>
                <a:cubicBezTo>
                  <a:pt x="4497723" y="-25889"/>
                  <a:pt x="4449395" y="-47332"/>
                  <a:pt x="4553056" y="0"/>
                </a:cubicBezTo>
                <a:cubicBezTo>
                  <a:pt x="4655410" y="-5904"/>
                  <a:pt x="4752882" y="22749"/>
                  <a:pt x="4802085" y="0"/>
                </a:cubicBezTo>
                <a:cubicBezTo>
                  <a:pt x="4905529" y="-8365"/>
                  <a:pt x="4916140" y="9202"/>
                  <a:pt x="4981075" y="0"/>
                </a:cubicBezTo>
                <a:cubicBezTo>
                  <a:pt x="5067211" y="-121364"/>
                  <a:pt x="5184527" y="-53846"/>
                  <a:pt x="5300146" y="0"/>
                </a:cubicBezTo>
                <a:cubicBezTo>
                  <a:pt x="5384186" y="-129162"/>
                  <a:pt x="5503018" y="118449"/>
                  <a:pt x="5619214" y="0"/>
                </a:cubicBezTo>
                <a:cubicBezTo>
                  <a:pt x="5682612" y="-220343"/>
                  <a:pt x="5838278" y="-115150"/>
                  <a:pt x="5938283" y="0"/>
                </a:cubicBezTo>
                <a:cubicBezTo>
                  <a:pt x="6121967" y="-179319"/>
                  <a:pt x="6207499" y="76545"/>
                  <a:pt x="6397433" y="0"/>
                </a:cubicBezTo>
                <a:cubicBezTo>
                  <a:pt x="6594950" y="-18630"/>
                  <a:pt x="6590947" y="18190"/>
                  <a:pt x="6646462" y="0"/>
                </a:cubicBezTo>
                <a:cubicBezTo>
                  <a:pt x="6736831" y="104556"/>
                  <a:pt x="6942243" y="-44142"/>
                  <a:pt x="7198997" y="0"/>
                </a:cubicBezTo>
                <a:cubicBezTo>
                  <a:pt x="7238013" y="-101503"/>
                  <a:pt x="7305221" y="109929"/>
                  <a:pt x="7394034" y="465587"/>
                </a:cubicBezTo>
                <a:cubicBezTo>
                  <a:pt x="7502555" y="901684"/>
                  <a:pt x="7203678" y="1165430"/>
                  <a:pt x="7394034" y="1433977"/>
                </a:cubicBezTo>
                <a:cubicBezTo>
                  <a:pt x="7375245" y="1824870"/>
                  <a:pt x="7392109" y="2031036"/>
                  <a:pt x="7394034" y="2327876"/>
                </a:cubicBezTo>
                <a:cubicBezTo>
                  <a:pt x="7311145" y="2557644"/>
                  <a:pt x="7282790" y="2884834"/>
                  <a:pt x="7198997" y="2793465"/>
                </a:cubicBezTo>
                <a:cubicBezTo>
                  <a:pt x="7112713" y="2870446"/>
                  <a:pt x="7052894" y="2752529"/>
                  <a:pt x="6949967" y="2793465"/>
                </a:cubicBezTo>
                <a:cubicBezTo>
                  <a:pt x="6821430" y="2774355"/>
                  <a:pt x="6812569" y="2749711"/>
                  <a:pt x="6700938" y="2793465"/>
                </a:cubicBezTo>
                <a:cubicBezTo>
                  <a:pt x="6555153" y="2839310"/>
                  <a:pt x="6564690" y="2643277"/>
                  <a:pt x="6451907" y="2793465"/>
                </a:cubicBezTo>
                <a:cubicBezTo>
                  <a:pt x="6383128" y="2788846"/>
                  <a:pt x="6292078" y="2727952"/>
                  <a:pt x="6202877" y="2793465"/>
                </a:cubicBezTo>
                <a:cubicBezTo>
                  <a:pt x="6166989" y="2747659"/>
                  <a:pt x="5953101" y="2917442"/>
                  <a:pt x="5813768" y="2793465"/>
                </a:cubicBezTo>
                <a:cubicBezTo>
                  <a:pt x="5609331" y="2779650"/>
                  <a:pt x="5457320" y="2675957"/>
                  <a:pt x="5424659" y="2793465"/>
                </a:cubicBezTo>
                <a:cubicBezTo>
                  <a:pt x="5317071" y="3019949"/>
                  <a:pt x="5291676" y="2653153"/>
                  <a:pt x="4895471" y="2793465"/>
                </a:cubicBezTo>
                <a:cubicBezTo>
                  <a:pt x="4736519" y="2992961"/>
                  <a:pt x="4627029" y="2865649"/>
                  <a:pt x="4506362" y="2793465"/>
                </a:cubicBezTo>
                <a:cubicBezTo>
                  <a:pt x="4384268" y="2933222"/>
                  <a:pt x="4180741" y="2675478"/>
                  <a:pt x="4117254" y="2793465"/>
                </a:cubicBezTo>
                <a:cubicBezTo>
                  <a:pt x="3883207" y="2814957"/>
                  <a:pt x="3744956" y="2732185"/>
                  <a:pt x="3588065" y="2793465"/>
                </a:cubicBezTo>
                <a:cubicBezTo>
                  <a:pt x="3299683" y="2937110"/>
                  <a:pt x="3296112" y="2698399"/>
                  <a:pt x="3198956" y="2793465"/>
                </a:cubicBezTo>
                <a:cubicBezTo>
                  <a:pt x="3044415" y="2766381"/>
                  <a:pt x="2991619" y="2632882"/>
                  <a:pt x="2879886" y="2793465"/>
                </a:cubicBezTo>
                <a:cubicBezTo>
                  <a:pt x="2840317" y="2869155"/>
                  <a:pt x="2733237" y="2833433"/>
                  <a:pt x="2700896" y="2793465"/>
                </a:cubicBezTo>
                <a:cubicBezTo>
                  <a:pt x="2767143" y="3010923"/>
                  <a:pt x="2614488" y="2398694"/>
                  <a:pt x="2171708" y="2793465"/>
                </a:cubicBezTo>
                <a:cubicBezTo>
                  <a:pt x="1947714" y="2897219"/>
                  <a:pt x="1999851" y="2730011"/>
                  <a:pt x="1992717" y="2793465"/>
                </a:cubicBezTo>
                <a:cubicBezTo>
                  <a:pt x="1957373" y="2682333"/>
                  <a:pt x="1761919" y="2648316"/>
                  <a:pt x="1533568" y="2793465"/>
                </a:cubicBezTo>
                <a:cubicBezTo>
                  <a:pt x="1306076" y="2793660"/>
                  <a:pt x="1303877" y="2733169"/>
                  <a:pt x="1214499" y="2793465"/>
                </a:cubicBezTo>
                <a:cubicBezTo>
                  <a:pt x="1138293" y="2852439"/>
                  <a:pt x="1130291" y="2774338"/>
                  <a:pt x="965470" y="2793465"/>
                </a:cubicBezTo>
                <a:cubicBezTo>
                  <a:pt x="907494" y="2878321"/>
                  <a:pt x="797718" y="2852107"/>
                  <a:pt x="646400" y="2793465"/>
                </a:cubicBezTo>
                <a:cubicBezTo>
                  <a:pt x="459742" y="2743570"/>
                  <a:pt x="447708" y="2723446"/>
                  <a:pt x="195033" y="2793465"/>
                </a:cubicBezTo>
                <a:cubicBezTo>
                  <a:pt x="153695" y="2903823"/>
                  <a:pt x="-63389" y="2420057"/>
                  <a:pt x="0" y="2327876"/>
                </a:cubicBezTo>
                <a:cubicBezTo>
                  <a:pt x="-23824" y="1852712"/>
                  <a:pt x="110287" y="1935857"/>
                  <a:pt x="0" y="1452600"/>
                </a:cubicBezTo>
                <a:cubicBezTo>
                  <a:pt x="24509" y="1123995"/>
                  <a:pt x="728" y="1023156"/>
                  <a:pt x="0" y="465587"/>
                </a:cubicBezTo>
                <a:close/>
              </a:path>
              <a:path w="7394034" h="2793465" stroke="0" extrusionOk="0">
                <a:moveTo>
                  <a:pt x="0" y="465587"/>
                </a:moveTo>
                <a:cubicBezTo>
                  <a:pt x="55311" y="115763"/>
                  <a:pt x="164899" y="-46957"/>
                  <a:pt x="195033" y="0"/>
                </a:cubicBezTo>
                <a:cubicBezTo>
                  <a:pt x="191369" y="31800"/>
                  <a:pt x="286587" y="-27268"/>
                  <a:pt x="374024" y="0"/>
                </a:cubicBezTo>
                <a:cubicBezTo>
                  <a:pt x="351488" y="-112631"/>
                  <a:pt x="456951" y="233259"/>
                  <a:pt x="763133" y="0"/>
                </a:cubicBezTo>
                <a:cubicBezTo>
                  <a:pt x="942904" y="-31564"/>
                  <a:pt x="820263" y="-25040"/>
                  <a:pt x="942123" y="0"/>
                </a:cubicBezTo>
                <a:cubicBezTo>
                  <a:pt x="1181179" y="-94004"/>
                  <a:pt x="1158382" y="259334"/>
                  <a:pt x="1401272" y="0"/>
                </a:cubicBezTo>
                <a:cubicBezTo>
                  <a:pt x="1540272" y="-226774"/>
                  <a:pt x="1470282" y="15094"/>
                  <a:pt x="1650302" y="0"/>
                </a:cubicBezTo>
                <a:cubicBezTo>
                  <a:pt x="1729759" y="3605"/>
                  <a:pt x="1791782" y="28813"/>
                  <a:pt x="1829291" y="0"/>
                </a:cubicBezTo>
                <a:cubicBezTo>
                  <a:pt x="1828631" y="-29919"/>
                  <a:pt x="1920049" y="106077"/>
                  <a:pt x="2008281" y="0"/>
                </a:cubicBezTo>
                <a:cubicBezTo>
                  <a:pt x="1984868" y="197419"/>
                  <a:pt x="2252301" y="246052"/>
                  <a:pt x="2397392" y="0"/>
                </a:cubicBezTo>
                <a:cubicBezTo>
                  <a:pt x="2534124" y="-68147"/>
                  <a:pt x="2603287" y="6303"/>
                  <a:pt x="2646421" y="0"/>
                </a:cubicBezTo>
                <a:cubicBezTo>
                  <a:pt x="2699462" y="-90910"/>
                  <a:pt x="2797187" y="339"/>
                  <a:pt x="2825411" y="0"/>
                </a:cubicBezTo>
                <a:cubicBezTo>
                  <a:pt x="2819480" y="-116994"/>
                  <a:pt x="3255460" y="12664"/>
                  <a:pt x="3354599" y="0"/>
                </a:cubicBezTo>
                <a:cubicBezTo>
                  <a:pt x="3447787" y="-115802"/>
                  <a:pt x="3701215" y="13711"/>
                  <a:pt x="3813748" y="0"/>
                </a:cubicBezTo>
                <a:cubicBezTo>
                  <a:pt x="4036070" y="-37706"/>
                  <a:pt x="3988349" y="-13375"/>
                  <a:pt x="4062778" y="0"/>
                </a:cubicBezTo>
                <a:cubicBezTo>
                  <a:pt x="4164103" y="-213704"/>
                  <a:pt x="4258042" y="174934"/>
                  <a:pt x="4451887" y="0"/>
                </a:cubicBezTo>
                <a:cubicBezTo>
                  <a:pt x="4688269" y="-108921"/>
                  <a:pt x="4553043" y="-39431"/>
                  <a:pt x="4630877" y="0"/>
                </a:cubicBezTo>
                <a:cubicBezTo>
                  <a:pt x="4688282" y="-122347"/>
                  <a:pt x="4886675" y="115029"/>
                  <a:pt x="4949946" y="0"/>
                </a:cubicBezTo>
                <a:cubicBezTo>
                  <a:pt x="5016722" y="-22212"/>
                  <a:pt x="5106407" y="6100"/>
                  <a:pt x="5128937" y="0"/>
                </a:cubicBezTo>
                <a:cubicBezTo>
                  <a:pt x="5174080" y="-45746"/>
                  <a:pt x="5232345" y="27942"/>
                  <a:pt x="5307927" y="0"/>
                </a:cubicBezTo>
                <a:cubicBezTo>
                  <a:pt x="5335764" y="-168834"/>
                  <a:pt x="5505976" y="-92896"/>
                  <a:pt x="5626996" y="0"/>
                </a:cubicBezTo>
                <a:cubicBezTo>
                  <a:pt x="5757591" y="-142465"/>
                  <a:pt x="5800766" y="5843"/>
                  <a:pt x="6016106" y="0"/>
                </a:cubicBezTo>
                <a:cubicBezTo>
                  <a:pt x="6206028" y="76411"/>
                  <a:pt x="6285400" y="-11506"/>
                  <a:pt x="6405214" y="0"/>
                </a:cubicBezTo>
                <a:cubicBezTo>
                  <a:pt x="6471748" y="27724"/>
                  <a:pt x="7071314" y="388562"/>
                  <a:pt x="7198997" y="0"/>
                </a:cubicBezTo>
                <a:cubicBezTo>
                  <a:pt x="7154380" y="72784"/>
                  <a:pt x="7389370" y="-75192"/>
                  <a:pt x="7394034" y="465587"/>
                </a:cubicBezTo>
                <a:cubicBezTo>
                  <a:pt x="7412352" y="684210"/>
                  <a:pt x="7260314" y="1108685"/>
                  <a:pt x="7394034" y="1415355"/>
                </a:cubicBezTo>
                <a:cubicBezTo>
                  <a:pt x="7313179" y="1546471"/>
                  <a:pt x="7306886" y="1765448"/>
                  <a:pt x="7394034" y="2327876"/>
                </a:cubicBezTo>
                <a:cubicBezTo>
                  <a:pt x="7429313" y="2509565"/>
                  <a:pt x="7258754" y="2757122"/>
                  <a:pt x="7198997" y="2793465"/>
                </a:cubicBezTo>
                <a:cubicBezTo>
                  <a:pt x="7067282" y="2743098"/>
                  <a:pt x="7028035" y="2859906"/>
                  <a:pt x="6949967" y="2793465"/>
                </a:cubicBezTo>
                <a:cubicBezTo>
                  <a:pt x="6881555" y="2724009"/>
                  <a:pt x="6641171" y="2854821"/>
                  <a:pt x="6560858" y="2793465"/>
                </a:cubicBezTo>
                <a:cubicBezTo>
                  <a:pt x="6407491" y="2873475"/>
                  <a:pt x="6363651" y="2818977"/>
                  <a:pt x="6171749" y="2793465"/>
                </a:cubicBezTo>
                <a:cubicBezTo>
                  <a:pt x="6002228" y="2797351"/>
                  <a:pt x="5986085" y="2769460"/>
                  <a:pt x="5922720" y="2793465"/>
                </a:cubicBezTo>
                <a:cubicBezTo>
                  <a:pt x="5804475" y="2768126"/>
                  <a:pt x="5828932" y="2679737"/>
                  <a:pt x="5743729" y="2793465"/>
                </a:cubicBezTo>
                <a:cubicBezTo>
                  <a:pt x="5706226" y="3135377"/>
                  <a:pt x="5433292" y="2451012"/>
                  <a:pt x="5214541" y="2793465"/>
                </a:cubicBezTo>
                <a:cubicBezTo>
                  <a:pt x="4945603" y="2990284"/>
                  <a:pt x="4991025" y="2728247"/>
                  <a:pt x="4755391" y="2793465"/>
                </a:cubicBezTo>
                <a:cubicBezTo>
                  <a:pt x="4581868" y="2781901"/>
                  <a:pt x="4546494" y="2701815"/>
                  <a:pt x="4436323" y="2793465"/>
                </a:cubicBezTo>
                <a:cubicBezTo>
                  <a:pt x="4331566" y="2830069"/>
                  <a:pt x="4186228" y="2820630"/>
                  <a:pt x="4117254" y="2793465"/>
                </a:cubicBezTo>
                <a:cubicBezTo>
                  <a:pt x="3960344" y="2877241"/>
                  <a:pt x="3972204" y="2743263"/>
                  <a:pt x="3868224" y="2793465"/>
                </a:cubicBezTo>
                <a:cubicBezTo>
                  <a:pt x="3869156" y="2808175"/>
                  <a:pt x="3477310" y="2688525"/>
                  <a:pt x="3409075" y="2793465"/>
                </a:cubicBezTo>
                <a:cubicBezTo>
                  <a:pt x="3252303" y="2765579"/>
                  <a:pt x="3131338" y="2603320"/>
                  <a:pt x="3019966" y="2793465"/>
                </a:cubicBezTo>
                <a:cubicBezTo>
                  <a:pt x="2861729" y="2783402"/>
                  <a:pt x="2829492" y="2762560"/>
                  <a:pt x="2700896" y="2793465"/>
                </a:cubicBezTo>
                <a:cubicBezTo>
                  <a:pt x="2635855" y="2801260"/>
                  <a:pt x="2459943" y="2813742"/>
                  <a:pt x="2381827" y="2793465"/>
                </a:cubicBezTo>
                <a:cubicBezTo>
                  <a:pt x="2286030" y="2755958"/>
                  <a:pt x="2098995" y="2601868"/>
                  <a:pt x="1922679" y="2793465"/>
                </a:cubicBezTo>
                <a:cubicBezTo>
                  <a:pt x="1669117" y="2984350"/>
                  <a:pt x="1570923" y="2897925"/>
                  <a:pt x="1393489" y="2793465"/>
                </a:cubicBezTo>
                <a:cubicBezTo>
                  <a:pt x="1207990" y="2949410"/>
                  <a:pt x="1214391" y="2638153"/>
                  <a:pt x="1074420" y="2793465"/>
                </a:cubicBezTo>
                <a:cubicBezTo>
                  <a:pt x="923799" y="2876698"/>
                  <a:pt x="730578" y="2804085"/>
                  <a:pt x="615271" y="2793465"/>
                </a:cubicBezTo>
                <a:cubicBezTo>
                  <a:pt x="379646" y="2854485"/>
                  <a:pt x="358032" y="2799154"/>
                  <a:pt x="195033" y="2793465"/>
                </a:cubicBezTo>
                <a:cubicBezTo>
                  <a:pt x="34383" y="2657731"/>
                  <a:pt x="55131" y="2562359"/>
                  <a:pt x="0" y="2327876"/>
                </a:cubicBezTo>
                <a:cubicBezTo>
                  <a:pt x="-51148" y="1832957"/>
                  <a:pt x="95297" y="1920428"/>
                  <a:pt x="0" y="1396732"/>
                </a:cubicBezTo>
                <a:cubicBezTo>
                  <a:pt x="-70879" y="1129755"/>
                  <a:pt x="128688" y="823732"/>
                  <a:pt x="0" y="465587"/>
                </a:cubicBezTo>
                <a:close/>
              </a:path>
              <a:path w="7394034" h="2793465" fill="none" stroke="0" extrusionOk="0">
                <a:moveTo>
                  <a:pt x="0" y="465587"/>
                </a:moveTo>
                <a:cubicBezTo>
                  <a:pt x="19683" y="315869"/>
                  <a:pt x="51751" y="-24894"/>
                  <a:pt x="195033" y="0"/>
                </a:cubicBezTo>
                <a:cubicBezTo>
                  <a:pt x="438239" y="-131187"/>
                  <a:pt x="460302" y="344467"/>
                  <a:pt x="724222" y="0"/>
                </a:cubicBezTo>
                <a:cubicBezTo>
                  <a:pt x="939343" y="-136504"/>
                  <a:pt x="996240" y="25912"/>
                  <a:pt x="1043292" y="0"/>
                </a:cubicBezTo>
                <a:cubicBezTo>
                  <a:pt x="1167173" y="85755"/>
                  <a:pt x="1271973" y="276605"/>
                  <a:pt x="1572480" y="0"/>
                </a:cubicBezTo>
                <a:cubicBezTo>
                  <a:pt x="1821733" y="-99980"/>
                  <a:pt x="1878049" y="81666"/>
                  <a:pt x="1961588" y="0"/>
                </a:cubicBezTo>
                <a:cubicBezTo>
                  <a:pt x="2060384" y="-182470"/>
                  <a:pt x="2109943" y="137437"/>
                  <a:pt x="2280658" y="0"/>
                </a:cubicBezTo>
                <a:cubicBezTo>
                  <a:pt x="2424064" y="-2015"/>
                  <a:pt x="2338591" y="37370"/>
                  <a:pt x="2459648" y="0"/>
                </a:cubicBezTo>
                <a:cubicBezTo>
                  <a:pt x="2498628" y="-54911"/>
                  <a:pt x="2579876" y="101655"/>
                  <a:pt x="2638639" y="0"/>
                </a:cubicBezTo>
                <a:cubicBezTo>
                  <a:pt x="2691264" y="28046"/>
                  <a:pt x="2839276" y="29423"/>
                  <a:pt x="2887668" y="0"/>
                </a:cubicBezTo>
                <a:cubicBezTo>
                  <a:pt x="2967585" y="18552"/>
                  <a:pt x="2982010" y="17490"/>
                  <a:pt x="3066658" y="0"/>
                </a:cubicBezTo>
                <a:cubicBezTo>
                  <a:pt x="3078688" y="-194491"/>
                  <a:pt x="3383036" y="239571"/>
                  <a:pt x="3525807" y="0"/>
                </a:cubicBezTo>
                <a:cubicBezTo>
                  <a:pt x="3606089" y="-42190"/>
                  <a:pt x="3717364" y="37088"/>
                  <a:pt x="3774837" y="0"/>
                </a:cubicBezTo>
                <a:cubicBezTo>
                  <a:pt x="3945421" y="-69556"/>
                  <a:pt x="4181486" y="294304"/>
                  <a:pt x="4304026" y="0"/>
                </a:cubicBezTo>
                <a:cubicBezTo>
                  <a:pt x="4506920" y="-60501"/>
                  <a:pt x="4338247" y="-96296"/>
                  <a:pt x="4553056" y="0"/>
                </a:cubicBezTo>
                <a:cubicBezTo>
                  <a:pt x="4672132" y="19563"/>
                  <a:pt x="4745728" y="1624"/>
                  <a:pt x="4802085" y="0"/>
                </a:cubicBezTo>
                <a:cubicBezTo>
                  <a:pt x="4894963" y="-40322"/>
                  <a:pt x="4881780" y="31163"/>
                  <a:pt x="4981075" y="0"/>
                </a:cubicBezTo>
                <a:cubicBezTo>
                  <a:pt x="5017664" y="51570"/>
                  <a:pt x="5175298" y="24930"/>
                  <a:pt x="5300146" y="0"/>
                </a:cubicBezTo>
                <a:cubicBezTo>
                  <a:pt x="5402332" y="50294"/>
                  <a:pt x="5591232" y="33294"/>
                  <a:pt x="5619214" y="0"/>
                </a:cubicBezTo>
                <a:cubicBezTo>
                  <a:pt x="5690142" y="-6519"/>
                  <a:pt x="5884189" y="52762"/>
                  <a:pt x="5938283" y="0"/>
                </a:cubicBezTo>
                <a:cubicBezTo>
                  <a:pt x="6040019" y="35776"/>
                  <a:pt x="6116675" y="-20436"/>
                  <a:pt x="6397433" y="0"/>
                </a:cubicBezTo>
                <a:cubicBezTo>
                  <a:pt x="6620695" y="-17345"/>
                  <a:pt x="6571852" y="-30913"/>
                  <a:pt x="6646462" y="0"/>
                </a:cubicBezTo>
                <a:cubicBezTo>
                  <a:pt x="6626689" y="-48068"/>
                  <a:pt x="6985568" y="77922"/>
                  <a:pt x="7198997" y="0"/>
                </a:cubicBezTo>
                <a:cubicBezTo>
                  <a:pt x="7276999" y="156745"/>
                  <a:pt x="7460933" y="122195"/>
                  <a:pt x="7394034" y="465587"/>
                </a:cubicBezTo>
                <a:cubicBezTo>
                  <a:pt x="7462405" y="774770"/>
                  <a:pt x="7356305" y="1195116"/>
                  <a:pt x="7394034" y="1433977"/>
                </a:cubicBezTo>
                <a:cubicBezTo>
                  <a:pt x="7439461" y="1520963"/>
                  <a:pt x="7246826" y="2016438"/>
                  <a:pt x="7394034" y="2327876"/>
                </a:cubicBezTo>
                <a:cubicBezTo>
                  <a:pt x="7367082" y="2715968"/>
                  <a:pt x="7281809" y="2835367"/>
                  <a:pt x="7198997" y="2793465"/>
                </a:cubicBezTo>
                <a:cubicBezTo>
                  <a:pt x="7068445" y="2851246"/>
                  <a:pt x="7064136" y="2765396"/>
                  <a:pt x="6949967" y="2793465"/>
                </a:cubicBezTo>
                <a:cubicBezTo>
                  <a:pt x="6837982" y="2826899"/>
                  <a:pt x="6806705" y="2768927"/>
                  <a:pt x="6700938" y="2793465"/>
                </a:cubicBezTo>
                <a:cubicBezTo>
                  <a:pt x="6577041" y="2771160"/>
                  <a:pt x="6544076" y="2765048"/>
                  <a:pt x="6451907" y="2793465"/>
                </a:cubicBezTo>
                <a:cubicBezTo>
                  <a:pt x="6450920" y="2896386"/>
                  <a:pt x="6333375" y="2786421"/>
                  <a:pt x="6202877" y="2793465"/>
                </a:cubicBezTo>
                <a:cubicBezTo>
                  <a:pt x="5992295" y="2758277"/>
                  <a:pt x="5925001" y="2964024"/>
                  <a:pt x="5813768" y="2793465"/>
                </a:cubicBezTo>
                <a:cubicBezTo>
                  <a:pt x="5619448" y="2874136"/>
                  <a:pt x="5569361" y="2665132"/>
                  <a:pt x="5424659" y="2793465"/>
                </a:cubicBezTo>
                <a:cubicBezTo>
                  <a:pt x="5355682" y="2865182"/>
                  <a:pt x="5019510" y="2865383"/>
                  <a:pt x="4895471" y="2793465"/>
                </a:cubicBezTo>
                <a:cubicBezTo>
                  <a:pt x="4618254" y="2881498"/>
                  <a:pt x="4588124" y="2778517"/>
                  <a:pt x="4506362" y="2793465"/>
                </a:cubicBezTo>
                <a:cubicBezTo>
                  <a:pt x="4370109" y="2922806"/>
                  <a:pt x="4248169" y="2796985"/>
                  <a:pt x="4117254" y="2793465"/>
                </a:cubicBezTo>
                <a:cubicBezTo>
                  <a:pt x="4132405" y="2771961"/>
                  <a:pt x="3857096" y="2402996"/>
                  <a:pt x="3588065" y="2793465"/>
                </a:cubicBezTo>
                <a:cubicBezTo>
                  <a:pt x="3306722" y="2782424"/>
                  <a:pt x="3375753" y="2546738"/>
                  <a:pt x="3198956" y="2793465"/>
                </a:cubicBezTo>
                <a:cubicBezTo>
                  <a:pt x="3046188" y="2882555"/>
                  <a:pt x="2987390" y="2790168"/>
                  <a:pt x="2879886" y="2793465"/>
                </a:cubicBezTo>
                <a:cubicBezTo>
                  <a:pt x="2831521" y="2845415"/>
                  <a:pt x="2744720" y="2816981"/>
                  <a:pt x="2700896" y="2793465"/>
                </a:cubicBezTo>
                <a:cubicBezTo>
                  <a:pt x="2651198" y="2975079"/>
                  <a:pt x="2296674" y="2752905"/>
                  <a:pt x="2171708" y="2793465"/>
                </a:cubicBezTo>
                <a:cubicBezTo>
                  <a:pt x="1963487" y="2862207"/>
                  <a:pt x="2051417" y="2761615"/>
                  <a:pt x="1992717" y="2793465"/>
                </a:cubicBezTo>
                <a:cubicBezTo>
                  <a:pt x="1892989" y="3070149"/>
                  <a:pt x="1640949" y="2901064"/>
                  <a:pt x="1533568" y="2793465"/>
                </a:cubicBezTo>
                <a:cubicBezTo>
                  <a:pt x="1358463" y="2794732"/>
                  <a:pt x="1312211" y="2761062"/>
                  <a:pt x="1214499" y="2793465"/>
                </a:cubicBezTo>
                <a:cubicBezTo>
                  <a:pt x="1178859" y="2811450"/>
                  <a:pt x="1046198" y="2679768"/>
                  <a:pt x="965470" y="2793465"/>
                </a:cubicBezTo>
                <a:cubicBezTo>
                  <a:pt x="825702" y="2724227"/>
                  <a:pt x="711730" y="2790177"/>
                  <a:pt x="646400" y="2793465"/>
                </a:cubicBezTo>
                <a:cubicBezTo>
                  <a:pt x="534848" y="2917602"/>
                  <a:pt x="425246" y="2767457"/>
                  <a:pt x="195033" y="2793465"/>
                </a:cubicBezTo>
                <a:cubicBezTo>
                  <a:pt x="130956" y="2886922"/>
                  <a:pt x="-14855" y="2442804"/>
                  <a:pt x="0" y="2327876"/>
                </a:cubicBezTo>
                <a:cubicBezTo>
                  <a:pt x="-152755" y="2069222"/>
                  <a:pt x="-43768" y="1750860"/>
                  <a:pt x="0" y="1452600"/>
                </a:cubicBezTo>
                <a:cubicBezTo>
                  <a:pt x="22538" y="1159943"/>
                  <a:pt x="-73868" y="818060"/>
                  <a:pt x="0" y="465587"/>
                </a:cubicBezTo>
                <a:close/>
              </a:path>
              <a:path w="7394034" h="2793465" fill="none" stroke="0" extrusionOk="0">
                <a:moveTo>
                  <a:pt x="0" y="465587"/>
                </a:moveTo>
                <a:cubicBezTo>
                  <a:pt x="-21154" y="165593"/>
                  <a:pt x="120582" y="-76338"/>
                  <a:pt x="195033" y="0"/>
                </a:cubicBezTo>
                <a:cubicBezTo>
                  <a:pt x="330317" y="8858"/>
                  <a:pt x="494004" y="139488"/>
                  <a:pt x="724222" y="0"/>
                </a:cubicBezTo>
                <a:cubicBezTo>
                  <a:pt x="859912" y="-55850"/>
                  <a:pt x="920143" y="-29371"/>
                  <a:pt x="1043292" y="0"/>
                </a:cubicBezTo>
                <a:cubicBezTo>
                  <a:pt x="1103749" y="-197676"/>
                  <a:pt x="1296055" y="176078"/>
                  <a:pt x="1572480" y="0"/>
                </a:cubicBezTo>
                <a:cubicBezTo>
                  <a:pt x="1749954" y="-107678"/>
                  <a:pt x="1832097" y="11747"/>
                  <a:pt x="1961588" y="0"/>
                </a:cubicBezTo>
                <a:cubicBezTo>
                  <a:pt x="2074009" y="-67426"/>
                  <a:pt x="2106738" y="11447"/>
                  <a:pt x="2280658" y="0"/>
                </a:cubicBezTo>
                <a:cubicBezTo>
                  <a:pt x="2459877" y="-119138"/>
                  <a:pt x="2356367" y="144586"/>
                  <a:pt x="2459648" y="0"/>
                </a:cubicBezTo>
                <a:cubicBezTo>
                  <a:pt x="2564827" y="-74722"/>
                  <a:pt x="2590374" y="21622"/>
                  <a:pt x="2638639" y="0"/>
                </a:cubicBezTo>
                <a:cubicBezTo>
                  <a:pt x="2682280" y="-76777"/>
                  <a:pt x="2791126" y="725"/>
                  <a:pt x="2887668" y="0"/>
                </a:cubicBezTo>
                <a:cubicBezTo>
                  <a:pt x="2956522" y="-10391"/>
                  <a:pt x="2981896" y="-10905"/>
                  <a:pt x="3066658" y="0"/>
                </a:cubicBezTo>
                <a:cubicBezTo>
                  <a:pt x="3081289" y="-150686"/>
                  <a:pt x="3340035" y="17008"/>
                  <a:pt x="3525807" y="0"/>
                </a:cubicBezTo>
                <a:cubicBezTo>
                  <a:pt x="3632126" y="-99952"/>
                  <a:pt x="3694653" y="54255"/>
                  <a:pt x="3774837" y="0"/>
                </a:cubicBezTo>
                <a:cubicBezTo>
                  <a:pt x="3806133" y="-93991"/>
                  <a:pt x="4121262" y="181031"/>
                  <a:pt x="4304026" y="0"/>
                </a:cubicBezTo>
                <a:cubicBezTo>
                  <a:pt x="4529971" y="-89226"/>
                  <a:pt x="4415677" y="-30435"/>
                  <a:pt x="4553056" y="0"/>
                </a:cubicBezTo>
                <a:cubicBezTo>
                  <a:pt x="4663213" y="3311"/>
                  <a:pt x="4755801" y="6386"/>
                  <a:pt x="4802085" y="0"/>
                </a:cubicBezTo>
                <a:cubicBezTo>
                  <a:pt x="4904052" y="-26501"/>
                  <a:pt x="4910000" y="30679"/>
                  <a:pt x="4981075" y="0"/>
                </a:cubicBezTo>
                <a:cubicBezTo>
                  <a:pt x="5032122" y="12461"/>
                  <a:pt x="5209956" y="21067"/>
                  <a:pt x="5300146" y="0"/>
                </a:cubicBezTo>
                <a:cubicBezTo>
                  <a:pt x="5370717" y="-24101"/>
                  <a:pt x="5542234" y="108706"/>
                  <a:pt x="5619214" y="0"/>
                </a:cubicBezTo>
                <a:cubicBezTo>
                  <a:pt x="5677807" y="-108957"/>
                  <a:pt x="5837073" y="-2116"/>
                  <a:pt x="5938283" y="0"/>
                </a:cubicBezTo>
                <a:cubicBezTo>
                  <a:pt x="6034966" y="-55753"/>
                  <a:pt x="6221167" y="37088"/>
                  <a:pt x="6397433" y="0"/>
                </a:cubicBezTo>
                <a:cubicBezTo>
                  <a:pt x="6612146" y="-74299"/>
                  <a:pt x="6599253" y="17101"/>
                  <a:pt x="6646462" y="0"/>
                </a:cubicBezTo>
                <a:cubicBezTo>
                  <a:pt x="6717876" y="14510"/>
                  <a:pt x="7062459" y="-34445"/>
                  <a:pt x="7198997" y="0"/>
                </a:cubicBezTo>
                <a:cubicBezTo>
                  <a:pt x="7204898" y="-71614"/>
                  <a:pt x="7320393" y="80523"/>
                  <a:pt x="7394034" y="465587"/>
                </a:cubicBezTo>
                <a:cubicBezTo>
                  <a:pt x="7421738" y="866511"/>
                  <a:pt x="7307535" y="1145452"/>
                  <a:pt x="7394034" y="1433977"/>
                </a:cubicBezTo>
                <a:cubicBezTo>
                  <a:pt x="7417090" y="1824379"/>
                  <a:pt x="7402178" y="1981229"/>
                  <a:pt x="7394034" y="2327876"/>
                </a:cubicBezTo>
                <a:cubicBezTo>
                  <a:pt x="7406490" y="2680644"/>
                  <a:pt x="7277667" y="2756912"/>
                  <a:pt x="7198997" y="2793465"/>
                </a:cubicBezTo>
                <a:cubicBezTo>
                  <a:pt x="7066663" y="2829379"/>
                  <a:pt x="7092381" y="2780981"/>
                  <a:pt x="6949967" y="2793465"/>
                </a:cubicBezTo>
                <a:cubicBezTo>
                  <a:pt x="6806884" y="2778809"/>
                  <a:pt x="6786972" y="2758036"/>
                  <a:pt x="6700938" y="2793465"/>
                </a:cubicBezTo>
                <a:cubicBezTo>
                  <a:pt x="6603117" y="2801556"/>
                  <a:pt x="6566121" y="2717536"/>
                  <a:pt x="6451907" y="2793465"/>
                </a:cubicBezTo>
                <a:cubicBezTo>
                  <a:pt x="6379157" y="2860312"/>
                  <a:pt x="6295290" y="2823509"/>
                  <a:pt x="6202877" y="2793465"/>
                </a:cubicBezTo>
                <a:cubicBezTo>
                  <a:pt x="6066757" y="2793149"/>
                  <a:pt x="5991640" y="2872152"/>
                  <a:pt x="5813768" y="2793465"/>
                </a:cubicBezTo>
                <a:cubicBezTo>
                  <a:pt x="5611712" y="2860046"/>
                  <a:pt x="5566709" y="2665076"/>
                  <a:pt x="5424659" y="2793465"/>
                </a:cubicBezTo>
                <a:cubicBezTo>
                  <a:pt x="5300409" y="3180520"/>
                  <a:pt x="5064264" y="2754848"/>
                  <a:pt x="4895471" y="2793465"/>
                </a:cubicBezTo>
                <a:cubicBezTo>
                  <a:pt x="4651037" y="3041166"/>
                  <a:pt x="4656624" y="2784806"/>
                  <a:pt x="4506362" y="2793465"/>
                </a:cubicBezTo>
                <a:cubicBezTo>
                  <a:pt x="4346328" y="2865197"/>
                  <a:pt x="4265077" y="2770544"/>
                  <a:pt x="4117254" y="2793465"/>
                </a:cubicBezTo>
                <a:cubicBezTo>
                  <a:pt x="3949997" y="2860204"/>
                  <a:pt x="3759814" y="2737747"/>
                  <a:pt x="3588065" y="2793465"/>
                </a:cubicBezTo>
                <a:cubicBezTo>
                  <a:pt x="3345079" y="2947180"/>
                  <a:pt x="3305149" y="2724106"/>
                  <a:pt x="3198956" y="2793465"/>
                </a:cubicBezTo>
                <a:cubicBezTo>
                  <a:pt x="3037557" y="2823064"/>
                  <a:pt x="2949920" y="2678010"/>
                  <a:pt x="2879886" y="2793465"/>
                </a:cubicBezTo>
                <a:cubicBezTo>
                  <a:pt x="2823157" y="2827702"/>
                  <a:pt x="2754617" y="2822966"/>
                  <a:pt x="2700896" y="2793465"/>
                </a:cubicBezTo>
                <a:cubicBezTo>
                  <a:pt x="2709022" y="2724841"/>
                  <a:pt x="2486418" y="2804866"/>
                  <a:pt x="2171708" y="2793465"/>
                </a:cubicBezTo>
                <a:cubicBezTo>
                  <a:pt x="1928331" y="2850923"/>
                  <a:pt x="2003739" y="2709480"/>
                  <a:pt x="1992717" y="2793465"/>
                </a:cubicBezTo>
                <a:cubicBezTo>
                  <a:pt x="1892991" y="2753389"/>
                  <a:pt x="1643021" y="2964748"/>
                  <a:pt x="1533568" y="2793465"/>
                </a:cubicBezTo>
                <a:cubicBezTo>
                  <a:pt x="1318860" y="2809704"/>
                  <a:pt x="1308855" y="2757199"/>
                  <a:pt x="1214499" y="2793465"/>
                </a:cubicBezTo>
                <a:cubicBezTo>
                  <a:pt x="1128796" y="2841240"/>
                  <a:pt x="1108894" y="2788777"/>
                  <a:pt x="965470" y="2793465"/>
                </a:cubicBezTo>
                <a:cubicBezTo>
                  <a:pt x="862872" y="2814552"/>
                  <a:pt x="804670" y="2808877"/>
                  <a:pt x="646400" y="2793465"/>
                </a:cubicBezTo>
                <a:cubicBezTo>
                  <a:pt x="541196" y="2710842"/>
                  <a:pt x="411565" y="2794256"/>
                  <a:pt x="195033" y="2793465"/>
                </a:cubicBezTo>
                <a:cubicBezTo>
                  <a:pt x="184415" y="2815304"/>
                  <a:pt x="-94855" y="2490447"/>
                  <a:pt x="0" y="2327876"/>
                </a:cubicBezTo>
                <a:cubicBezTo>
                  <a:pt x="-148757" y="1955422"/>
                  <a:pt x="112256" y="1771988"/>
                  <a:pt x="0" y="1452600"/>
                </a:cubicBezTo>
                <a:cubicBezTo>
                  <a:pt x="23378" y="1077254"/>
                  <a:pt x="17744" y="981994"/>
                  <a:pt x="0" y="465587"/>
                </a:cubicBezTo>
                <a:close/>
              </a:path>
              <a:path w="7394034" h="2793465" fill="none" stroke="0" extrusionOk="0">
                <a:moveTo>
                  <a:pt x="0" y="465587"/>
                </a:moveTo>
                <a:cubicBezTo>
                  <a:pt x="-7210" y="199440"/>
                  <a:pt x="133706" y="-72227"/>
                  <a:pt x="195033" y="0"/>
                </a:cubicBezTo>
                <a:cubicBezTo>
                  <a:pt x="336772" y="-74535"/>
                  <a:pt x="473346" y="52623"/>
                  <a:pt x="724222" y="0"/>
                </a:cubicBezTo>
                <a:cubicBezTo>
                  <a:pt x="862227" y="-30335"/>
                  <a:pt x="910027" y="69529"/>
                  <a:pt x="1043292" y="0"/>
                </a:cubicBezTo>
                <a:cubicBezTo>
                  <a:pt x="1224873" y="-39193"/>
                  <a:pt x="1409358" y="92507"/>
                  <a:pt x="1572480" y="0"/>
                </a:cubicBezTo>
                <a:cubicBezTo>
                  <a:pt x="1798449" y="-33618"/>
                  <a:pt x="1853162" y="92280"/>
                  <a:pt x="1961588" y="0"/>
                </a:cubicBezTo>
                <a:cubicBezTo>
                  <a:pt x="2126257" y="-104517"/>
                  <a:pt x="2184128" y="103798"/>
                  <a:pt x="2280658" y="0"/>
                </a:cubicBezTo>
                <a:cubicBezTo>
                  <a:pt x="2404598" y="-87048"/>
                  <a:pt x="2311596" y="60904"/>
                  <a:pt x="2459648" y="0"/>
                </a:cubicBezTo>
                <a:cubicBezTo>
                  <a:pt x="2550226" y="-66784"/>
                  <a:pt x="2598343" y="9197"/>
                  <a:pt x="2638639" y="0"/>
                </a:cubicBezTo>
                <a:cubicBezTo>
                  <a:pt x="2680743" y="-87380"/>
                  <a:pt x="2827028" y="-44798"/>
                  <a:pt x="2887668" y="0"/>
                </a:cubicBezTo>
                <a:cubicBezTo>
                  <a:pt x="2974220" y="-18517"/>
                  <a:pt x="2994208" y="31029"/>
                  <a:pt x="3066658" y="0"/>
                </a:cubicBezTo>
                <a:cubicBezTo>
                  <a:pt x="3129211" y="-200552"/>
                  <a:pt x="3322639" y="-134654"/>
                  <a:pt x="3525807" y="0"/>
                </a:cubicBezTo>
                <a:cubicBezTo>
                  <a:pt x="3680859" y="-41376"/>
                  <a:pt x="3711343" y="93065"/>
                  <a:pt x="3774837" y="0"/>
                </a:cubicBezTo>
                <a:cubicBezTo>
                  <a:pt x="3883047" y="26808"/>
                  <a:pt x="3991889" y="260814"/>
                  <a:pt x="4304026" y="0"/>
                </a:cubicBezTo>
                <a:cubicBezTo>
                  <a:pt x="4500757" y="-63888"/>
                  <a:pt x="4432228" y="-11831"/>
                  <a:pt x="4553056" y="0"/>
                </a:cubicBezTo>
                <a:cubicBezTo>
                  <a:pt x="4647903" y="15547"/>
                  <a:pt x="4749509" y="14685"/>
                  <a:pt x="4802085" y="0"/>
                </a:cubicBezTo>
                <a:cubicBezTo>
                  <a:pt x="4901222" y="-14558"/>
                  <a:pt x="4908901" y="15165"/>
                  <a:pt x="4981075" y="0"/>
                </a:cubicBezTo>
                <a:cubicBezTo>
                  <a:pt x="5052866" y="-51644"/>
                  <a:pt x="5179214" y="-40276"/>
                  <a:pt x="5300146" y="0"/>
                </a:cubicBezTo>
                <a:cubicBezTo>
                  <a:pt x="5392310" y="-80127"/>
                  <a:pt x="5522747" y="22575"/>
                  <a:pt x="5619214" y="0"/>
                </a:cubicBezTo>
                <a:cubicBezTo>
                  <a:pt x="5652553" y="-158906"/>
                  <a:pt x="5826966" y="-78567"/>
                  <a:pt x="5938283" y="0"/>
                </a:cubicBezTo>
                <a:cubicBezTo>
                  <a:pt x="6055651" y="-188203"/>
                  <a:pt x="6165509" y="51628"/>
                  <a:pt x="6397433" y="0"/>
                </a:cubicBezTo>
                <a:cubicBezTo>
                  <a:pt x="6590184" y="-27409"/>
                  <a:pt x="6579445" y="14459"/>
                  <a:pt x="6646462" y="0"/>
                </a:cubicBezTo>
                <a:cubicBezTo>
                  <a:pt x="6738774" y="37728"/>
                  <a:pt x="7007138" y="-49044"/>
                  <a:pt x="7198997" y="0"/>
                </a:cubicBezTo>
                <a:cubicBezTo>
                  <a:pt x="7217039" y="-49580"/>
                  <a:pt x="7329051" y="115094"/>
                  <a:pt x="7394034" y="465587"/>
                </a:cubicBezTo>
                <a:cubicBezTo>
                  <a:pt x="7461357" y="835659"/>
                  <a:pt x="7300362" y="1069331"/>
                  <a:pt x="7394034" y="1433977"/>
                </a:cubicBezTo>
                <a:cubicBezTo>
                  <a:pt x="7405057" y="1833496"/>
                  <a:pt x="7428769" y="1982221"/>
                  <a:pt x="7394034" y="2327876"/>
                </a:cubicBezTo>
                <a:cubicBezTo>
                  <a:pt x="7330965" y="2581526"/>
                  <a:pt x="7321583" y="2831679"/>
                  <a:pt x="7198997" y="2793465"/>
                </a:cubicBezTo>
                <a:cubicBezTo>
                  <a:pt x="7090313" y="2855142"/>
                  <a:pt x="7079769" y="2761205"/>
                  <a:pt x="6949967" y="2793465"/>
                </a:cubicBezTo>
                <a:cubicBezTo>
                  <a:pt x="6826974" y="2789030"/>
                  <a:pt x="6807828" y="2765432"/>
                  <a:pt x="6700938" y="2793465"/>
                </a:cubicBezTo>
                <a:cubicBezTo>
                  <a:pt x="6571485" y="2819237"/>
                  <a:pt x="6559903" y="2723549"/>
                  <a:pt x="6451907" y="2793465"/>
                </a:cubicBezTo>
                <a:cubicBezTo>
                  <a:pt x="6382106" y="2843165"/>
                  <a:pt x="6329517" y="2730418"/>
                  <a:pt x="6202877" y="2793465"/>
                </a:cubicBezTo>
                <a:cubicBezTo>
                  <a:pt x="6193076" y="2725496"/>
                  <a:pt x="5939389" y="2946837"/>
                  <a:pt x="5813768" y="2793465"/>
                </a:cubicBezTo>
                <a:cubicBezTo>
                  <a:pt x="5632605" y="2791035"/>
                  <a:pt x="5492716" y="2731267"/>
                  <a:pt x="5424659" y="2793465"/>
                </a:cubicBezTo>
                <a:cubicBezTo>
                  <a:pt x="5332297" y="2988533"/>
                  <a:pt x="5190597" y="2623279"/>
                  <a:pt x="4895471" y="2793465"/>
                </a:cubicBezTo>
                <a:cubicBezTo>
                  <a:pt x="4717860" y="2929697"/>
                  <a:pt x="4636046" y="2861557"/>
                  <a:pt x="4506362" y="2793465"/>
                </a:cubicBezTo>
                <a:cubicBezTo>
                  <a:pt x="4407883" y="2862034"/>
                  <a:pt x="4206318" y="2676023"/>
                  <a:pt x="4117254" y="2793465"/>
                </a:cubicBezTo>
                <a:cubicBezTo>
                  <a:pt x="3928903" y="2846835"/>
                  <a:pt x="3720804" y="2729806"/>
                  <a:pt x="3588065" y="2793465"/>
                </a:cubicBezTo>
                <a:cubicBezTo>
                  <a:pt x="3284906" y="2879149"/>
                  <a:pt x="3317562" y="2689558"/>
                  <a:pt x="3198956" y="2793465"/>
                </a:cubicBezTo>
                <a:cubicBezTo>
                  <a:pt x="3076550" y="2844843"/>
                  <a:pt x="2960189" y="2670027"/>
                  <a:pt x="2879886" y="2793465"/>
                </a:cubicBezTo>
                <a:cubicBezTo>
                  <a:pt x="2827513" y="2836199"/>
                  <a:pt x="2748409" y="2808445"/>
                  <a:pt x="2700896" y="2793465"/>
                </a:cubicBezTo>
                <a:cubicBezTo>
                  <a:pt x="2693900" y="2916759"/>
                  <a:pt x="2431870" y="2586450"/>
                  <a:pt x="2171708" y="2793465"/>
                </a:cubicBezTo>
                <a:cubicBezTo>
                  <a:pt x="1935439" y="2883394"/>
                  <a:pt x="2031105" y="2744148"/>
                  <a:pt x="1992717" y="2793465"/>
                </a:cubicBezTo>
                <a:cubicBezTo>
                  <a:pt x="1954244" y="2764232"/>
                  <a:pt x="1745587" y="2820023"/>
                  <a:pt x="1533568" y="2793465"/>
                </a:cubicBezTo>
                <a:cubicBezTo>
                  <a:pt x="1313446" y="2797300"/>
                  <a:pt x="1304886" y="2733622"/>
                  <a:pt x="1214499" y="2793465"/>
                </a:cubicBezTo>
                <a:cubicBezTo>
                  <a:pt x="1114721" y="2878831"/>
                  <a:pt x="1088771" y="2784081"/>
                  <a:pt x="965470" y="2793465"/>
                </a:cubicBezTo>
                <a:cubicBezTo>
                  <a:pt x="871199" y="2802982"/>
                  <a:pt x="773668" y="2750621"/>
                  <a:pt x="646400" y="2793465"/>
                </a:cubicBezTo>
                <a:cubicBezTo>
                  <a:pt x="474848" y="2761610"/>
                  <a:pt x="424242" y="2742384"/>
                  <a:pt x="195033" y="2793465"/>
                </a:cubicBezTo>
                <a:cubicBezTo>
                  <a:pt x="131085" y="2905859"/>
                  <a:pt x="-11903" y="2446728"/>
                  <a:pt x="0" y="2327876"/>
                </a:cubicBezTo>
                <a:cubicBezTo>
                  <a:pt x="-39137" y="1848908"/>
                  <a:pt x="79933" y="1837630"/>
                  <a:pt x="0" y="1452600"/>
                </a:cubicBezTo>
                <a:cubicBezTo>
                  <a:pt x="-16340" y="1077308"/>
                  <a:pt x="-51155" y="939355"/>
                  <a:pt x="0" y="465587"/>
                </a:cubicBezTo>
                <a:close/>
              </a:path>
              <a:path w="7394034" h="2793465" fill="none" stroke="0" extrusionOk="0">
                <a:moveTo>
                  <a:pt x="0" y="465587"/>
                </a:moveTo>
                <a:cubicBezTo>
                  <a:pt x="14261" y="201621"/>
                  <a:pt x="130019" y="-105650"/>
                  <a:pt x="195033" y="0"/>
                </a:cubicBezTo>
                <a:cubicBezTo>
                  <a:pt x="295989" y="-9220"/>
                  <a:pt x="441804" y="34431"/>
                  <a:pt x="724222" y="0"/>
                </a:cubicBezTo>
                <a:cubicBezTo>
                  <a:pt x="864537" y="26404"/>
                  <a:pt x="925798" y="105438"/>
                  <a:pt x="1043292" y="0"/>
                </a:cubicBezTo>
                <a:cubicBezTo>
                  <a:pt x="1236024" y="-104223"/>
                  <a:pt x="1406719" y="46389"/>
                  <a:pt x="1572480" y="0"/>
                </a:cubicBezTo>
                <a:cubicBezTo>
                  <a:pt x="1780379" y="2438"/>
                  <a:pt x="1886659" y="95167"/>
                  <a:pt x="1961588" y="0"/>
                </a:cubicBezTo>
                <a:cubicBezTo>
                  <a:pt x="2075774" y="-144935"/>
                  <a:pt x="2161626" y="81237"/>
                  <a:pt x="2280658" y="0"/>
                </a:cubicBezTo>
                <a:cubicBezTo>
                  <a:pt x="2418954" y="-138676"/>
                  <a:pt x="2300156" y="87195"/>
                  <a:pt x="2459648" y="0"/>
                </a:cubicBezTo>
                <a:cubicBezTo>
                  <a:pt x="2556295" y="-46923"/>
                  <a:pt x="2581063" y="-302"/>
                  <a:pt x="2638639" y="0"/>
                </a:cubicBezTo>
                <a:cubicBezTo>
                  <a:pt x="2680269" y="-111180"/>
                  <a:pt x="2840753" y="-80688"/>
                  <a:pt x="2887668" y="0"/>
                </a:cubicBezTo>
                <a:cubicBezTo>
                  <a:pt x="2962838" y="-44640"/>
                  <a:pt x="2990077" y="21558"/>
                  <a:pt x="3066658" y="0"/>
                </a:cubicBezTo>
                <a:cubicBezTo>
                  <a:pt x="3133840" y="-234200"/>
                  <a:pt x="3323452" y="-76295"/>
                  <a:pt x="3525807" y="0"/>
                </a:cubicBezTo>
                <a:cubicBezTo>
                  <a:pt x="3663418" y="-54594"/>
                  <a:pt x="3738484" y="77628"/>
                  <a:pt x="3774837" y="0"/>
                </a:cubicBezTo>
                <a:cubicBezTo>
                  <a:pt x="3886409" y="37562"/>
                  <a:pt x="4032434" y="182800"/>
                  <a:pt x="4304026" y="0"/>
                </a:cubicBezTo>
                <a:cubicBezTo>
                  <a:pt x="4507106" y="-28373"/>
                  <a:pt x="4444394" y="-38658"/>
                  <a:pt x="4553056" y="0"/>
                </a:cubicBezTo>
                <a:cubicBezTo>
                  <a:pt x="4655220" y="-11311"/>
                  <a:pt x="4757769" y="19799"/>
                  <a:pt x="4802085" y="0"/>
                </a:cubicBezTo>
                <a:cubicBezTo>
                  <a:pt x="4910141" y="-11491"/>
                  <a:pt x="4909889" y="10447"/>
                  <a:pt x="4981075" y="0"/>
                </a:cubicBezTo>
                <a:cubicBezTo>
                  <a:pt x="5053606" y="-105323"/>
                  <a:pt x="5186992" y="-53410"/>
                  <a:pt x="5300146" y="0"/>
                </a:cubicBezTo>
                <a:cubicBezTo>
                  <a:pt x="5403316" y="-105179"/>
                  <a:pt x="5531016" y="85388"/>
                  <a:pt x="5619214" y="0"/>
                </a:cubicBezTo>
                <a:cubicBezTo>
                  <a:pt x="5643984" y="-205050"/>
                  <a:pt x="5843852" y="-127900"/>
                  <a:pt x="5938283" y="0"/>
                </a:cubicBezTo>
                <a:cubicBezTo>
                  <a:pt x="6090882" y="-182680"/>
                  <a:pt x="6201400" y="9610"/>
                  <a:pt x="6397433" y="0"/>
                </a:cubicBezTo>
                <a:cubicBezTo>
                  <a:pt x="6596019" y="-23572"/>
                  <a:pt x="6582140" y="24544"/>
                  <a:pt x="6646462" y="0"/>
                </a:cubicBezTo>
                <a:cubicBezTo>
                  <a:pt x="6727904" y="68142"/>
                  <a:pt x="6958378" y="-33488"/>
                  <a:pt x="7198997" y="0"/>
                </a:cubicBezTo>
                <a:cubicBezTo>
                  <a:pt x="7205512" y="-63176"/>
                  <a:pt x="7323373" y="129500"/>
                  <a:pt x="7394034" y="465587"/>
                </a:cubicBezTo>
                <a:cubicBezTo>
                  <a:pt x="7414286" y="876775"/>
                  <a:pt x="7301957" y="1135589"/>
                  <a:pt x="7394034" y="1433977"/>
                </a:cubicBezTo>
                <a:cubicBezTo>
                  <a:pt x="7422573" y="1854423"/>
                  <a:pt x="7398485" y="1999993"/>
                  <a:pt x="7394034" y="2327876"/>
                </a:cubicBezTo>
                <a:cubicBezTo>
                  <a:pt x="7336309" y="2582204"/>
                  <a:pt x="7284598" y="2861787"/>
                  <a:pt x="7198997" y="2793465"/>
                </a:cubicBezTo>
                <a:cubicBezTo>
                  <a:pt x="7084169" y="2838651"/>
                  <a:pt x="7091996" y="2766557"/>
                  <a:pt x="6949967" y="2793465"/>
                </a:cubicBezTo>
                <a:cubicBezTo>
                  <a:pt x="6816746" y="2771792"/>
                  <a:pt x="6802964" y="2747171"/>
                  <a:pt x="6700938" y="2793465"/>
                </a:cubicBezTo>
                <a:cubicBezTo>
                  <a:pt x="6548557" y="2810584"/>
                  <a:pt x="6557715" y="2664979"/>
                  <a:pt x="6451907" y="2793465"/>
                </a:cubicBezTo>
                <a:cubicBezTo>
                  <a:pt x="6396466" y="2816657"/>
                  <a:pt x="6281147" y="2711234"/>
                  <a:pt x="6202877" y="2793465"/>
                </a:cubicBezTo>
                <a:cubicBezTo>
                  <a:pt x="6176792" y="2731676"/>
                  <a:pt x="5951565" y="2914682"/>
                  <a:pt x="5813768" y="2793465"/>
                </a:cubicBezTo>
                <a:cubicBezTo>
                  <a:pt x="5654822" y="2787684"/>
                  <a:pt x="5491840" y="2688216"/>
                  <a:pt x="5424659" y="2793465"/>
                </a:cubicBezTo>
                <a:cubicBezTo>
                  <a:pt x="5294581" y="3063938"/>
                  <a:pt x="5185068" y="2685986"/>
                  <a:pt x="4895471" y="2793465"/>
                </a:cubicBezTo>
                <a:cubicBezTo>
                  <a:pt x="4712485" y="2980185"/>
                  <a:pt x="4649193" y="2850705"/>
                  <a:pt x="4506362" y="2793465"/>
                </a:cubicBezTo>
                <a:cubicBezTo>
                  <a:pt x="4384831" y="2923168"/>
                  <a:pt x="4197023" y="2686733"/>
                  <a:pt x="4117254" y="2793465"/>
                </a:cubicBezTo>
                <a:cubicBezTo>
                  <a:pt x="3893900" y="2853229"/>
                  <a:pt x="3757008" y="2734826"/>
                  <a:pt x="3588065" y="2793465"/>
                </a:cubicBezTo>
                <a:cubicBezTo>
                  <a:pt x="3290719" y="2898058"/>
                  <a:pt x="3317198" y="2672553"/>
                  <a:pt x="3198956" y="2793465"/>
                </a:cubicBezTo>
                <a:cubicBezTo>
                  <a:pt x="3056658" y="2807485"/>
                  <a:pt x="3013614" y="2653693"/>
                  <a:pt x="2879886" y="2793465"/>
                </a:cubicBezTo>
                <a:cubicBezTo>
                  <a:pt x="2830226" y="2859534"/>
                  <a:pt x="2740389" y="2829423"/>
                  <a:pt x="2700896" y="2793465"/>
                </a:cubicBezTo>
                <a:cubicBezTo>
                  <a:pt x="2615511" y="2985858"/>
                  <a:pt x="2498041" y="2597504"/>
                  <a:pt x="2171708" y="2793465"/>
                </a:cubicBezTo>
                <a:cubicBezTo>
                  <a:pt x="1939638" y="2880154"/>
                  <a:pt x="1996256" y="2724592"/>
                  <a:pt x="1992717" y="2793465"/>
                </a:cubicBezTo>
                <a:cubicBezTo>
                  <a:pt x="1938498" y="2727389"/>
                  <a:pt x="1721501" y="2726069"/>
                  <a:pt x="1533568" y="2793465"/>
                </a:cubicBezTo>
                <a:cubicBezTo>
                  <a:pt x="1320867" y="2785623"/>
                  <a:pt x="1292610" y="2736380"/>
                  <a:pt x="1214499" y="2793465"/>
                </a:cubicBezTo>
                <a:cubicBezTo>
                  <a:pt x="1140700" y="2857725"/>
                  <a:pt x="1093712" y="2785103"/>
                  <a:pt x="965470" y="2793465"/>
                </a:cubicBezTo>
                <a:cubicBezTo>
                  <a:pt x="909621" y="2843589"/>
                  <a:pt x="777766" y="2817242"/>
                  <a:pt x="646400" y="2793465"/>
                </a:cubicBezTo>
                <a:cubicBezTo>
                  <a:pt x="476754" y="2745539"/>
                  <a:pt x="431379" y="2729800"/>
                  <a:pt x="195033" y="2793465"/>
                </a:cubicBezTo>
                <a:cubicBezTo>
                  <a:pt x="159716" y="2895600"/>
                  <a:pt x="-44344" y="2404753"/>
                  <a:pt x="0" y="2327876"/>
                </a:cubicBezTo>
                <a:cubicBezTo>
                  <a:pt x="-50444" y="1843891"/>
                  <a:pt x="76377" y="1897236"/>
                  <a:pt x="0" y="1452600"/>
                </a:cubicBezTo>
                <a:cubicBezTo>
                  <a:pt x="18781" y="1105936"/>
                  <a:pt x="-20287" y="1011709"/>
                  <a:pt x="0" y="46558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27365312">
                  <a:custGeom>
                    <a:avLst/>
                    <a:gdLst>
                      <a:gd name="connsiteX0" fmla="*/ 0 w 11575051"/>
                      <a:gd name="connsiteY0" fmla="*/ 288038 h 1728192"/>
                      <a:gd name="connsiteX1" fmla="*/ 305317 w 11575051"/>
                      <a:gd name="connsiteY1" fmla="*/ 0 h 1728192"/>
                      <a:gd name="connsiteX2" fmla="*/ 1133740 w 11575051"/>
                      <a:gd name="connsiteY2" fmla="*/ 0 h 1728192"/>
                      <a:gd name="connsiteX3" fmla="*/ 1633230 w 11575051"/>
                      <a:gd name="connsiteY3" fmla="*/ 0 h 1728192"/>
                      <a:gd name="connsiteX4" fmla="*/ 2461652 w 11575051"/>
                      <a:gd name="connsiteY4" fmla="*/ 0 h 1728192"/>
                      <a:gd name="connsiteX5" fmla="*/ 3070785 w 11575051"/>
                      <a:gd name="connsiteY5" fmla="*/ 0 h 1728192"/>
                      <a:gd name="connsiteX6" fmla="*/ 3570276 w 11575051"/>
                      <a:gd name="connsiteY6" fmla="*/ 0 h 1728192"/>
                      <a:gd name="connsiteX7" fmla="*/ 3850477 w 11575051"/>
                      <a:gd name="connsiteY7" fmla="*/ 0 h 1728192"/>
                      <a:gd name="connsiteX8" fmla="*/ 4130680 w 11575051"/>
                      <a:gd name="connsiteY8" fmla="*/ 0 h 1728192"/>
                      <a:gd name="connsiteX9" fmla="*/ 4520525 w 11575051"/>
                      <a:gd name="connsiteY9" fmla="*/ 0 h 1728192"/>
                      <a:gd name="connsiteX10" fmla="*/ 4800726 w 11575051"/>
                      <a:gd name="connsiteY10" fmla="*/ 0 h 1728192"/>
                      <a:gd name="connsiteX11" fmla="*/ 5519504 w 11575051"/>
                      <a:gd name="connsiteY11" fmla="*/ 0 h 1728192"/>
                      <a:gd name="connsiteX12" fmla="*/ 5909350 w 11575051"/>
                      <a:gd name="connsiteY12" fmla="*/ 0 h 1728192"/>
                      <a:gd name="connsiteX13" fmla="*/ 6737773 w 11575051"/>
                      <a:gd name="connsiteY13" fmla="*/ 0 h 1728192"/>
                      <a:gd name="connsiteX14" fmla="*/ 7127619 w 11575051"/>
                      <a:gd name="connsiteY14" fmla="*/ 0 h 1728192"/>
                      <a:gd name="connsiteX15" fmla="*/ 7517464 w 11575051"/>
                      <a:gd name="connsiteY15" fmla="*/ 0 h 1728192"/>
                      <a:gd name="connsiteX16" fmla="*/ 7797665 w 11575051"/>
                      <a:gd name="connsiteY16" fmla="*/ 0 h 1728192"/>
                      <a:gd name="connsiteX17" fmla="*/ 8297157 w 11575051"/>
                      <a:gd name="connsiteY17" fmla="*/ 0 h 1728192"/>
                      <a:gd name="connsiteX18" fmla="*/ 8796645 w 11575051"/>
                      <a:gd name="connsiteY18" fmla="*/ 0 h 1728192"/>
                      <a:gd name="connsiteX19" fmla="*/ 9296135 w 11575051"/>
                      <a:gd name="connsiteY19" fmla="*/ 0 h 1728192"/>
                      <a:gd name="connsiteX20" fmla="*/ 10014914 w 11575051"/>
                      <a:gd name="connsiteY20" fmla="*/ 0 h 1728192"/>
                      <a:gd name="connsiteX21" fmla="*/ 10404759 w 11575051"/>
                      <a:gd name="connsiteY21" fmla="*/ 0 h 1728192"/>
                      <a:gd name="connsiteX22" fmla="*/ 11269730 w 11575051"/>
                      <a:gd name="connsiteY22" fmla="*/ 0 h 1728192"/>
                      <a:gd name="connsiteX23" fmla="*/ 11575051 w 11575051"/>
                      <a:gd name="connsiteY23" fmla="*/ 288038 h 1728192"/>
                      <a:gd name="connsiteX24" fmla="*/ 11575051 w 11575051"/>
                      <a:gd name="connsiteY24" fmla="*/ 887138 h 1728192"/>
                      <a:gd name="connsiteX25" fmla="*/ 11575051 w 11575051"/>
                      <a:gd name="connsiteY25" fmla="*/ 1440153 h 1728192"/>
                      <a:gd name="connsiteX26" fmla="*/ 11269730 w 11575051"/>
                      <a:gd name="connsiteY26" fmla="*/ 1728192 h 1728192"/>
                      <a:gd name="connsiteX27" fmla="*/ 10879884 w 11575051"/>
                      <a:gd name="connsiteY27" fmla="*/ 1728192 h 1728192"/>
                      <a:gd name="connsiteX28" fmla="*/ 10490039 w 11575051"/>
                      <a:gd name="connsiteY28" fmla="*/ 1728192 h 1728192"/>
                      <a:gd name="connsiteX29" fmla="*/ 10100192 w 11575051"/>
                      <a:gd name="connsiteY29" fmla="*/ 1728192 h 1728192"/>
                      <a:gd name="connsiteX30" fmla="*/ 9710346 w 11575051"/>
                      <a:gd name="connsiteY30" fmla="*/ 1728192 h 1728192"/>
                      <a:gd name="connsiteX31" fmla="*/ 9101212 w 11575051"/>
                      <a:gd name="connsiteY31" fmla="*/ 1728192 h 1728192"/>
                      <a:gd name="connsiteX32" fmla="*/ 8492078 w 11575051"/>
                      <a:gd name="connsiteY32" fmla="*/ 1728192 h 1728192"/>
                      <a:gd name="connsiteX33" fmla="*/ 7663656 w 11575051"/>
                      <a:gd name="connsiteY33" fmla="*/ 1728192 h 1728192"/>
                      <a:gd name="connsiteX34" fmla="*/ 7054522 w 11575051"/>
                      <a:gd name="connsiteY34" fmla="*/ 1728192 h 1728192"/>
                      <a:gd name="connsiteX35" fmla="*/ 6445389 w 11575051"/>
                      <a:gd name="connsiteY35" fmla="*/ 1728192 h 1728192"/>
                      <a:gd name="connsiteX36" fmla="*/ 5616966 w 11575051"/>
                      <a:gd name="connsiteY36" fmla="*/ 1728192 h 1728192"/>
                      <a:gd name="connsiteX37" fmla="*/ 5007832 w 11575051"/>
                      <a:gd name="connsiteY37" fmla="*/ 1728192 h 1728192"/>
                      <a:gd name="connsiteX38" fmla="*/ 4508342 w 11575051"/>
                      <a:gd name="connsiteY38" fmla="*/ 1728192 h 1728192"/>
                      <a:gd name="connsiteX39" fmla="*/ 4228141 w 11575051"/>
                      <a:gd name="connsiteY39" fmla="*/ 1728192 h 1728192"/>
                      <a:gd name="connsiteX40" fmla="*/ 3399719 w 11575051"/>
                      <a:gd name="connsiteY40" fmla="*/ 1728192 h 1728192"/>
                      <a:gd name="connsiteX41" fmla="*/ 3119516 w 11575051"/>
                      <a:gd name="connsiteY41" fmla="*/ 1728192 h 1728192"/>
                      <a:gd name="connsiteX42" fmla="*/ 2400738 w 11575051"/>
                      <a:gd name="connsiteY42" fmla="*/ 1728192 h 1728192"/>
                      <a:gd name="connsiteX43" fmla="*/ 1901248 w 11575051"/>
                      <a:gd name="connsiteY43" fmla="*/ 1728192 h 1728192"/>
                      <a:gd name="connsiteX44" fmla="*/ 1511403 w 11575051"/>
                      <a:gd name="connsiteY44" fmla="*/ 1728192 h 1728192"/>
                      <a:gd name="connsiteX45" fmla="*/ 1011913 w 11575051"/>
                      <a:gd name="connsiteY45" fmla="*/ 1728192 h 1728192"/>
                      <a:gd name="connsiteX46" fmla="*/ 305317 w 11575051"/>
                      <a:gd name="connsiteY46" fmla="*/ 1728192 h 1728192"/>
                      <a:gd name="connsiteX47" fmla="*/ 0 w 11575051"/>
                      <a:gd name="connsiteY47" fmla="*/ 1440153 h 1728192"/>
                      <a:gd name="connsiteX48" fmla="*/ 0 w 11575051"/>
                      <a:gd name="connsiteY48" fmla="*/ 898659 h 1728192"/>
                      <a:gd name="connsiteX49" fmla="*/ 0 w 11575051"/>
                      <a:gd name="connsiteY49" fmla="*/ 288038 h 1728192"/>
                      <a:gd name="connsiteX0" fmla="*/ 0 w 11575051"/>
                      <a:gd name="connsiteY0" fmla="*/ 288038 h 1728192"/>
                      <a:gd name="connsiteX1" fmla="*/ 305317 w 11575051"/>
                      <a:gd name="connsiteY1" fmla="*/ 0 h 1728192"/>
                      <a:gd name="connsiteX2" fmla="*/ 585520 w 11575051"/>
                      <a:gd name="connsiteY2" fmla="*/ 0 h 1728192"/>
                      <a:gd name="connsiteX3" fmla="*/ 1194654 w 11575051"/>
                      <a:gd name="connsiteY3" fmla="*/ 0 h 1728192"/>
                      <a:gd name="connsiteX4" fmla="*/ 1474855 w 11575051"/>
                      <a:gd name="connsiteY4" fmla="*/ 0 h 1728192"/>
                      <a:gd name="connsiteX5" fmla="*/ 2193634 w 11575051"/>
                      <a:gd name="connsiteY5" fmla="*/ 0 h 1728192"/>
                      <a:gd name="connsiteX6" fmla="*/ 2583479 w 11575051"/>
                      <a:gd name="connsiteY6" fmla="*/ 0 h 1728192"/>
                      <a:gd name="connsiteX7" fmla="*/ 2863680 w 11575051"/>
                      <a:gd name="connsiteY7" fmla="*/ 0 h 1728192"/>
                      <a:gd name="connsiteX8" fmla="*/ 3143881 w 11575051"/>
                      <a:gd name="connsiteY8" fmla="*/ 0 h 1728192"/>
                      <a:gd name="connsiteX9" fmla="*/ 3753017 w 11575051"/>
                      <a:gd name="connsiteY9" fmla="*/ 0 h 1728192"/>
                      <a:gd name="connsiteX10" fmla="*/ 4142862 w 11575051"/>
                      <a:gd name="connsiteY10" fmla="*/ 0 h 1728192"/>
                      <a:gd name="connsiteX11" fmla="*/ 4423063 w 11575051"/>
                      <a:gd name="connsiteY11" fmla="*/ 0 h 1728192"/>
                      <a:gd name="connsiteX12" fmla="*/ 5251485 w 11575051"/>
                      <a:gd name="connsiteY12" fmla="*/ 0 h 1728192"/>
                      <a:gd name="connsiteX13" fmla="*/ 5970264 w 11575051"/>
                      <a:gd name="connsiteY13" fmla="*/ 0 h 1728192"/>
                      <a:gd name="connsiteX14" fmla="*/ 6360110 w 11575051"/>
                      <a:gd name="connsiteY14" fmla="*/ 0 h 1728192"/>
                      <a:gd name="connsiteX15" fmla="*/ 6969244 w 11575051"/>
                      <a:gd name="connsiteY15" fmla="*/ 0 h 1728192"/>
                      <a:gd name="connsiteX16" fmla="*/ 7249445 w 11575051"/>
                      <a:gd name="connsiteY16" fmla="*/ 0 h 1728192"/>
                      <a:gd name="connsiteX17" fmla="*/ 7748935 w 11575051"/>
                      <a:gd name="connsiteY17" fmla="*/ 0 h 1728192"/>
                      <a:gd name="connsiteX18" fmla="*/ 8029137 w 11575051"/>
                      <a:gd name="connsiteY18" fmla="*/ 0 h 1728192"/>
                      <a:gd name="connsiteX19" fmla="*/ 8309338 w 11575051"/>
                      <a:gd name="connsiteY19" fmla="*/ 0 h 1728192"/>
                      <a:gd name="connsiteX20" fmla="*/ 8808828 w 11575051"/>
                      <a:gd name="connsiteY20" fmla="*/ 0 h 1728192"/>
                      <a:gd name="connsiteX21" fmla="*/ 9417963 w 11575051"/>
                      <a:gd name="connsiteY21" fmla="*/ 0 h 1728192"/>
                      <a:gd name="connsiteX22" fmla="*/ 10027096 w 11575051"/>
                      <a:gd name="connsiteY22" fmla="*/ 0 h 1728192"/>
                      <a:gd name="connsiteX23" fmla="*/ 11269730 w 11575051"/>
                      <a:gd name="connsiteY23" fmla="*/ 0 h 1728192"/>
                      <a:gd name="connsiteX24" fmla="*/ 11575051 w 11575051"/>
                      <a:gd name="connsiteY24" fmla="*/ 288038 h 1728192"/>
                      <a:gd name="connsiteX25" fmla="*/ 11575051 w 11575051"/>
                      <a:gd name="connsiteY25" fmla="*/ 875617 h 1728192"/>
                      <a:gd name="connsiteX26" fmla="*/ 11575051 w 11575051"/>
                      <a:gd name="connsiteY26" fmla="*/ 1440153 h 1728192"/>
                      <a:gd name="connsiteX27" fmla="*/ 11269730 w 11575051"/>
                      <a:gd name="connsiteY27" fmla="*/ 1728192 h 1728192"/>
                      <a:gd name="connsiteX28" fmla="*/ 10879884 w 11575051"/>
                      <a:gd name="connsiteY28" fmla="*/ 1728192 h 1728192"/>
                      <a:gd name="connsiteX29" fmla="*/ 10270750 w 11575051"/>
                      <a:gd name="connsiteY29" fmla="*/ 1728192 h 1728192"/>
                      <a:gd name="connsiteX30" fmla="*/ 9661616 w 11575051"/>
                      <a:gd name="connsiteY30" fmla="*/ 1728192 h 1728192"/>
                      <a:gd name="connsiteX31" fmla="*/ 9271771 w 11575051"/>
                      <a:gd name="connsiteY31" fmla="*/ 1728192 h 1728192"/>
                      <a:gd name="connsiteX32" fmla="*/ 8991568 w 11575051"/>
                      <a:gd name="connsiteY32" fmla="*/ 1728192 h 1728192"/>
                      <a:gd name="connsiteX33" fmla="*/ 8163146 w 11575051"/>
                      <a:gd name="connsiteY33" fmla="*/ 1728192 h 1728192"/>
                      <a:gd name="connsiteX34" fmla="*/ 7444367 w 11575051"/>
                      <a:gd name="connsiteY34" fmla="*/ 1728192 h 1728192"/>
                      <a:gd name="connsiteX35" fmla="*/ 6944879 w 11575051"/>
                      <a:gd name="connsiteY35" fmla="*/ 1728192 h 1728192"/>
                      <a:gd name="connsiteX36" fmla="*/ 6445389 w 11575051"/>
                      <a:gd name="connsiteY36" fmla="*/ 1728192 h 1728192"/>
                      <a:gd name="connsiteX37" fmla="*/ 6055544 w 11575051"/>
                      <a:gd name="connsiteY37" fmla="*/ 1728192 h 1728192"/>
                      <a:gd name="connsiteX38" fmla="*/ 5336765 w 11575051"/>
                      <a:gd name="connsiteY38" fmla="*/ 1728192 h 1728192"/>
                      <a:gd name="connsiteX39" fmla="*/ 4727631 w 11575051"/>
                      <a:gd name="connsiteY39" fmla="*/ 1728192 h 1728192"/>
                      <a:gd name="connsiteX40" fmla="*/ 4228141 w 11575051"/>
                      <a:gd name="connsiteY40" fmla="*/ 1728192 h 1728192"/>
                      <a:gd name="connsiteX41" fmla="*/ 3728651 w 11575051"/>
                      <a:gd name="connsiteY41" fmla="*/ 1728192 h 1728192"/>
                      <a:gd name="connsiteX42" fmla="*/ 3009874 w 11575051"/>
                      <a:gd name="connsiteY42" fmla="*/ 1728192 h 1728192"/>
                      <a:gd name="connsiteX43" fmla="*/ 2181450 w 11575051"/>
                      <a:gd name="connsiteY43" fmla="*/ 1728192 h 1728192"/>
                      <a:gd name="connsiteX44" fmla="*/ 1681961 w 11575051"/>
                      <a:gd name="connsiteY44" fmla="*/ 1728192 h 1728192"/>
                      <a:gd name="connsiteX45" fmla="*/ 963182 w 11575051"/>
                      <a:gd name="connsiteY45" fmla="*/ 1728192 h 1728192"/>
                      <a:gd name="connsiteX46" fmla="*/ 305317 w 11575051"/>
                      <a:gd name="connsiteY46" fmla="*/ 1728192 h 1728192"/>
                      <a:gd name="connsiteX47" fmla="*/ 0 w 11575051"/>
                      <a:gd name="connsiteY47" fmla="*/ 1440153 h 1728192"/>
                      <a:gd name="connsiteX48" fmla="*/ 0 w 11575051"/>
                      <a:gd name="connsiteY48" fmla="*/ 864096 h 1728192"/>
                      <a:gd name="connsiteX49" fmla="*/ 0 w 11575051"/>
                      <a:gd name="connsiteY49" fmla="*/ 288038 h 1728192"/>
                      <a:gd name="connsiteX0" fmla="*/ 0 w 11575051"/>
                      <a:gd name="connsiteY0" fmla="*/ 288038 h 1728192"/>
                      <a:gd name="connsiteX1" fmla="*/ 305317 w 11575051"/>
                      <a:gd name="connsiteY1" fmla="*/ 0 h 1728192"/>
                      <a:gd name="connsiteX2" fmla="*/ 1133740 w 11575051"/>
                      <a:gd name="connsiteY2" fmla="*/ 0 h 1728192"/>
                      <a:gd name="connsiteX3" fmla="*/ 1633230 w 11575051"/>
                      <a:gd name="connsiteY3" fmla="*/ 0 h 1728192"/>
                      <a:gd name="connsiteX4" fmla="*/ 2461652 w 11575051"/>
                      <a:gd name="connsiteY4" fmla="*/ 0 h 1728192"/>
                      <a:gd name="connsiteX5" fmla="*/ 3070785 w 11575051"/>
                      <a:gd name="connsiteY5" fmla="*/ 0 h 1728192"/>
                      <a:gd name="connsiteX6" fmla="*/ 3570276 w 11575051"/>
                      <a:gd name="connsiteY6" fmla="*/ 0 h 1728192"/>
                      <a:gd name="connsiteX7" fmla="*/ 3850477 w 11575051"/>
                      <a:gd name="connsiteY7" fmla="*/ 0 h 1728192"/>
                      <a:gd name="connsiteX8" fmla="*/ 4130680 w 11575051"/>
                      <a:gd name="connsiteY8" fmla="*/ 0 h 1728192"/>
                      <a:gd name="connsiteX9" fmla="*/ 4520525 w 11575051"/>
                      <a:gd name="connsiteY9" fmla="*/ 0 h 1728192"/>
                      <a:gd name="connsiteX10" fmla="*/ 4800726 w 11575051"/>
                      <a:gd name="connsiteY10" fmla="*/ 0 h 1728192"/>
                      <a:gd name="connsiteX11" fmla="*/ 5519504 w 11575051"/>
                      <a:gd name="connsiteY11" fmla="*/ 0 h 1728192"/>
                      <a:gd name="connsiteX12" fmla="*/ 5909350 w 11575051"/>
                      <a:gd name="connsiteY12" fmla="*/ 0 h 1728192"/>
                      <a:gd name="connsiteX13" fmla="*/ 6737773 w 11575051"/>
                      <a:gd name="connsiteY13" fmla="*/ 0 h 1728192"/>
                      <a:gd name="connsiteX14" fmla="*/ 7127619 w 11575051"/>
                      <a:gd name="connsiteY14" fmla="*/ 0 h 1728192"/>
                      <a:gd name="connsiteX15" fmla="*/ 7517464 w 11575051"/>
                      <a:gd name="connsiteY15" fmla="*/ 0 h 1728192"/>
                      <a:gd name="connsiteX16" fmla="*/ 7797665 w 11575051"/>
                      <a:gd name="connsiteY16" fmla="*/ 0 h 1728192"/>
                      <a:gd name="connsiteX17" fmla="*/ 8297157 w 11575051"/>
                      <a:gd name="connsiteY17" fmla="*/ 0 h 1728192"/>
                      <a:gd name="connsiteX18" fmla="*/ 8796645 w 11575051"/>
                      <a:gd name="connsiteY18" fmla="*/ 0 h 1728192"/>
                      <a:gd name="connsiteX19" fmla="*/ 9296135 w 11575051"/>
                      <a:gd name="connsiteY19" fmla="*/ 0 h 1728192"/>
                      <a:gd name="connsiteX20" fmla="*/ 10014914 w 11575051"/>
                      <a:gd name="connsiteY20" fmla="*/ 0 h 1728192"/>
                      <a:gd name="connsiteX21" fmla="*/ 10404759 w 11575051"/>
                      <a:gd name="connsiteY21" fmla="*/ 0 h 1728192"/>
                      <a:gd name="connsiteX22" fmla="*/ 11269730 w 11575051"/>
                      <a:gd name="connsiteY22" fmla="*/ 0 h 1728192"/>
                      <a:gd name="connsiteX23" fmla="*/ 11575051 w 11575051"/>
                      <a:gd name="connsiteY23" fmla="*/ 288038 h 1728192"/>
                      <a:gd name="connsiteX24" fmla="*/ 11575051 w 11575051"/>
                      <a:gd name="connsiteY24" fmla="*/ 887138 h 1728192"/>
                      <a:gd name="connsiteX25" fmla="*/ 11575051 w 11575051"/>
                      <a:gd name="connsiteY25" fmla="*/ 1440153 h 1728192"/>
                      <a:gd name="connsiteX26" fmla="*/ 11269730 w 11575051"/>
                      <a:gd name="connsiteY26" fmla="*/ 1728192 h 1728192"/>
                      <a:gd name="connsiteX27" fmla="*/ 10879884 w 11575051"/>
                      <a:gd name="connsiteY27" fmla="*/ 1728192 h 1728192"/>
                      <a:gd name="connsiteX28" fmla="*/ 10490039 w 11575051"/>
                      <a:gd name="connsiteY28" fmla="*/ 1728192 h 1728192"/>
                      <a:gd name="connsiteX29" fmla="*/ 10100192 w 11575051"/>
                      <a:gd name="connsiteY29" fmla="*/ 1728192 h 1728192"/>
                      <a:gd name="connsiteX30" fmla="*/ 9710346 w 11575051"/>
                      <a:gd name="connsiteY30" fmla="*/ 1728192 h 1728192"/>
                      <a:gd name="connsiteX31" fmla="*/ 9101212 w 11575051"/>
                      <a:gd name="connsiteY31" fmla="*/ 1728192 h 1728192"/>
                      <a:gd name="connsiteX32" fmla="*/ 8492078 w 11575051"/>
                      <a:gd name="connsiteY32" fmla="*/ 1728192 h 1728192"/>
                      <a:gd name="connsiteX33" fmla="*/ 7663656 w 11575051"/>
                      <a:gd name="connsiteY33" fmla="*/ 1728192 h 1728192"/>
                      <a:gd name="connsiteX34" fmla="*/ 7054522 w 11575051"/>
                      <a:gd name="connsiteY34" fmla="*/ 1728192 h 1728192"/>
                      <a:gd name="connsiteX35" fmla="*/ 6445389 w 11575051"/>
                      <a:gd name="connsiteY35" fmla="*/ 1728192 h 1728192"/>
                      <a:gd name="connsiteX36" fmla="*/ 5616966 w 11575051"/>
                      <a:gd name="connsiteY36" fmla="*/ 1728192 h 1728192"/>
                      <a:gd name="connsiteX37" fmla="*/ 5007832 w 11575051"/>
                      <a:gd name="connsiteY37" fmla="*/ 1728192 h 1728192"/>
                      <a:gd name="connsiteX38" fmla="*/ 4508342 w 11575051"/>
                      <a:gd name="connsiteY38" fmla="*/ 1728192 h 1728192"/>
                      <a:gd name="connsiteX39" fmla="*/ 4228141 w 11575051"/>
                      <a:gd name="connsiteY39" fmla="*/ 1728192 h 1728192"/>
                      <a:gd name="connsiteX40" fmla="*/ 3399719 w 11575051"/>
                      <a:gd name="connsiteY40" fmla="*/ 1728192 h 1728192"/>
                      <a:gd name="connsiteX41" fmla="*/ 3119516 w 11575051"/>
                      <a:gd name="connsiteY41" fmla="*/ 1728192 h 1728192"/>
                      <a:gd name="connsiteX42" fmla="*/ 2400738 w 11575051"/>
                      <a:gd name="connsiteY42" fmla="*/ 1728192 h 1728192"/>
                      <a:gd name="connsiteX43" fmla="*/ 1901248 w 11575051"/>
                      <a:gd name="connsiteY43" fmla="*/ 1728192 h 1728192"/>
                      <a:gd name="connsiteX44" fmla="*/ 1511403 w 11575051"/>
                      <a:gd name="connsiteY44" fmla="*/ 1728192 h 1728192"/>
                      <a:gd name="connsiteX45" fmla="*/ 1011913 w 11575051"/>
                      <a:gd name="connsiteY45" fmla="*/ 1728192 h 1728192"/>
                      <a:gd name="connsiteX46" fmla="*/ 305317 w 11575051"/>
                      <a:gd name="connsiteY46" fmla="*/ 1728192 h 1728192"/>
                      <a:gd name="connsiteX47" fmla="*/ 0 w 11575051"/>
                      <a:gd name="connsiteY47" fmla="*/ 1440153 h 1728192"/>
                      <a:gd name="connsiteX48" fmla="*/ 0 w 11575051"/>
                      <a:gd name="connsiteY48" fmla="*/ 898659 h 1728192"/>
                      <a:gd name="connsiteX49" fmla="*/ 0 w 11575051"/>
                      <a:gd name="connsiteY49" fmla="*/ 288038 h 1728192"/>
                      <a:gd name="connsiteX0" fmla="*/ 0 w 11575051"/>
                      <a:gd name="connsiteY0" fmla="*/ 288038 h 1728192"/>
                      <a:gd name="connsiteX1" fmla="*/ 305317 w 11575051"/>
                      <a:gd name="connsiteY1" fmla="*/ 0 h 1728192"/>
                      <a:gd name="connsiteX2" fmla="*/ 1133740 w 11575051"/>
                      <a:gd name="connsiteY2" fmla="*/ 0 h 1728192"/>
                      <a:gd name="connsiteX3" fmla="*/ 1633230 w 11575051"/>
                      <a:gd name="connsiteY3" fmla="*/ 0 h 1728192"/>
                      <a:gd name="connsiteX4" fmla="*/ 2461652 w 11575051"/>
                      <a:gd name="connsiteY4" fmla="*/ 0 h 1728192"/>
                      <a:gd name="connsiteX5" fmla="*/ 3070785 w 11575051"/>
                      <a:gd name="connsiteY5" fmla="*/ 0 h 1728192"/>
                      <a:gd name="connsiteX6" fmla="*/ 3570276 w 11575051"/>
                      <a:gd name="connsiteY6" fmla="*/ 0 h 1728192"/>
                      <a:gd name="connsiteX7" fmla="*/ 3850477 w 11575051"/>
                      <a:gd name="connsiteY7" fmla="*/ 0 h 1728192"/>
                      <a:gd name="connsiteX8" fmla="*/ 4130680 w 11575051"/>
                      <a:gd name="connsiteY8" fmla="*/ 0 h 1728192"/>
                      <a:gd name="connsiteX9" fmla="*/ 4520525 w 11575051"/>
                      <a:gd name="connsiteY9" fmla="*/ 0 h 1728192"/>
                      <a:gd name="connsiteX10" fmla="*/ 4800726 w 11575051"/>
                      <a:gd name="connsiteY10" fmla="*/ 0 h 1728192"/>
                      <a:gd name="connsiteX11" fmla="*/ 5519504 w 11575051"/>
                      <a:gd name="connsiteY11" fmla="*/ 0 h 1728192"/>
                      <a:gd name="connsiteX12" fmla="*/ 5909350 w 11575051"/>
                      <a:gd name="connsiteY12" fmla="*/ 0 h 1728192"/>
                      <a:gd name="connsiteX13" fmla="*/ 6737773 w 11575051"/>
                      <a:gd name="connsiteY13" fmla="*/ 0 h 1728192"/>
                      <a:gd name="connsiteX14" fmla="*/ 7127619 w 11575051"/>
                      <a:gd name="connsiteY14" fmla="*/ 0 h 1728192"/>
                      <a:gd name="connsiteX15" fmla="*/ 7517464 w 11575051"/>
                      <a:gd name="connsiteY15" fmla="*/ 0 h 1728192"/>
                      <a:gd name="connsiteX16" fmla="*/ 7797665 w 11575051"/>
                      <a:gd name="connsiteY16" fmla="*/ 0 h 1728192"/>
                      <a:gd name="connsiteX17" fmla="*/ 8297157 w 11575051"/>
                      <a:gd name="connsiteY17" fmla="*/ 0 h 1728192"/>
                      <a:gd name="connsiteX18" fmla="*/ 8796645 w 11575051"/>
                      <a:gd name="connsiteY18" fmla="*/ 0 h 1728192"/>
                      <a:gd name="connsiteX19" fmla="*/ 9296135 w 11575051"/>
                      <a:gd name="connsiteY19" fmla="*/ 0 h 1728192"/>
                      <a:gd name="connsiteX20" fmla="*/ 10014914 w 11575051"/>
                      <a:gd name="connsiteY20" fmla="*/ 0 h 1728192"/>
                      <a:gd name="connsiteX21" fmla="*/ 10404759 w 11575051"/>
                      <a:gd name="connsiteY21" fmla="*/ 0 h 1728192"/>
                      <a:gd name="connsiteX22" fmla="*/ 11269730 w 11575051"/>
                      <a:gd name="connsiteY22" fmla="*/ 0 h 1728192"/>
                      <a:gd name="connsiteX23" fmla="*/ 11575051 w 11575051"/>
                      <a:gd name="connsiteY23" fmla="*/ 288038 h 1728192"/>
                      <a:gd name="connsiteX24" fmla="*/ 11575051 w 11575051"/>
                      <a:gd name="connsiteY24" fmla="*/ 887138 h 1728192"/>
                      <a:gd name="connsiteX25" fmla="*/ 11575051 w 11575051"/>
                      <a:gd name="connsiteY25" fmla="*/ 1440153 h 1728192"/>
                      <a:gd name="connsiteX26" fmla="*/ 11269730 w 11575051"/>
                      <a:gd name="connsiteY26" fmla="*/ 1728192 h 1728192"/>
                      <a:gd name="connsiteX27" fmla="*/ 10879884 w 11575051"/>
                      <a:gd name="connsiteY27" fmla="*/ 1728192 h 1728192"/>
                      <a:gd name="connsiteX28" fmla="*/ 10490039 w 11575051"/>
                      <a:gd name="connsiteY28" fmla="*/ 1728192 h 1728192"/>
                      <a:gd name="connsiteX29" fmla="*/ 10100192 w 11575051"/>
                      <a:gd name="connsiteY29" fmla="*/ 1728192 h 1728192"/>
                      <a:gd name="connsiteX30" fmla="*/ 9710346 w 11575051"/>
                      <a:gd name="connsiteY30" fmla="*/ 1728192 h 1728192"/>
                      <a:gd name="connsiteX31" fmla="*/ 9101212 w 11575051"/>
                      <a:gd name="connsiteY31" fmla="*/ 1728192 h 1728192"/>
                      <a:gd name="connsiteX32" fmla="*/ 8492078 w 11575051"/>
                      <a:gd name="connsiteY32" fmla="*/ 1728192 h 1728192"/>
                      <a:gd name="connsiteX33" fmla="*/ 7663656 w 11575051"/>
                      <a:gd name="connsiteY33" fmla="*/ 1728192 h 1728192"/>
                      <a:gd name="connsiteX34" fmla="*/ 7054522 w 11575051"/>
                      <a:gd name="connsiteY34" fmla="*/ 1728192 h 1728192"/>
                      <a:gd name="connsiteX35" fmla="*/ 6445389 w 11575051"/>
                      <a:gd name="connsiteY35" fmla="*/ 1728192 h 1728192"/>
                      <a:gd name="connsiteX36" fmla="*/ 5616966 w 11575051"/>
                      <a:gd name="connsiteY36" fmla="*/ 1728192 h 1728192"/>
                      <a:gd name="connsiteX37" fmla="*/ 5007832 w 11575051"/>
                      <a:gd name="connsiteY37" fmla="*/ 1728192 h 1728192"/>
                      <a:gd name="connsiteX38" fmla="*/ 4508342 w 11575051"/>
                      <a:gd name="connsiteY38" fmla="*/ 1728192 h 1728192"/>
                      <a:gd name="connsiteX39" fmla="*/ 4228141 w 11575051"/>
                      <a:gd name="connsiteY39" fmla="*/ 1728192 h 1728192"/>
                      <a:gd name="connsiteX40" fmla="*/ 3399719 w 11575051"/>
                      <a:gd name="connsiteY40" fmla="*/ 1728192 h 1728192"/>
                      <a:gd name="connsiteX41" fmla="*/ 3119516 w 11575051"/>
                      <a:gd name="connsiteY41" fmla="*/ 1728192 h 1728192"/>
                      <a:gd name="connsiteX42" fmla="*/ 2400738 w 11575051"/>
                      <a:gd name="connsiteY42" fmla="*/ 1728192 h 1728192"/>
                      <a:gd name="connsiteX43" fmla="*/ 1901248 w 11575051"/>
                      <a:gd name="connsiteY43" fmla="*/ 1728192 h 1728192"/>
                      <a:gd name="connsiteX44" fmla="*/ 1511403 w 11575051"/>
                      <a:gd name="connsiteY44" fmla="*/ 1728192 h 1728192"/>
                      <a:gd name="connsiteX45" fmla="*/ 1011913 w 11575051"/>
                      <a:gd name="connsiteY45" fmla="*/ 1728192 h 1728192"/>
                      <a:gd name="connsiteX46" fmla="*/ 305317 w 11575051"/>
                      <a:gd name="connsiteY46" fmla="*/ 1728192 h 1728192"/>
                      <a:gd name="connsiteX47" fmla="*/ 0 w 11575051"/>
                      <a:gd name="connsiteY47" fmla="*/ 1440153 h 1728192"/>
                      <a:gd name="connsiteX48" fmla="*/ 0 w 11575051"/>
                      <a:gd name="connsiteY48" fmla="*/ 898659 h 1728192"/>
                      <a:gd name="connsiteX49" fmla="*/ 0 w 11575051"/>
                      <a:gd name="connsiteY49" fmla="*/ 288038 h 172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11575051" h="1728192" fill="none" extrusionOk="0">
                        <a:moveTo>
                          <a:pt x="0" y="288038"/>
                        </a:moveTo>
                        <a:cubicBezTo>
                          <a:pt x="25772" y="132779"/>
                          <a:pt x="221291" y="-50252"/>
                          <a:pt x="305317" y="0"/>
                        </a:cubicBezTo>
                        <a:cubicBezTo>
                          <a:pt x="396644" y="-8549"/>
                          <a:pt x="771677" y="13429"/>
                          <a:pt x="1133740" y="0"/>
                        </a:cubicBezTo>
                        <a:cubicBezTo>
                          <a:pt x="1350117" y="22237"/>
                          <a:pt x="1448883" y="72745"/>
                          <a:pt x="1633230" y="0"/>
                        </a:cubicBezTo>
                        <a:cubicBezTo>
                          <a:pt x="1894056" y="-66657"/>
                          <a:pt x="2252089" y="24282"/>
                          <a:pt x="2461652" y="0"/>
                        </a:cubicBezTo>
                        <a:cubicBezTo>
                          <a:pt x="2793455" y="-10572"/>
                          <a:pt x="2961625" y="58383"/>
                          <a:pt x="3070785" y="0"/>
                        </a:cubicBezTo>
                        <a:cubicBezTo>
                          <a:pt x="3307426" y="-89293"/>
                          <a:pt x="3420453" y="71963"/>
                          <a:pt x="3570276" y="0"/>
                        </a:cubicBezTo>
                        <a:cubicBezTo>
                          <a:pt x="3777613" y="-114525"/>
                          <a:pt x="3620687" y="53715"/>
                          <a:pt x="3850477" y="0"/>
                        </a:cubicBezTo>
                        <a:cubicBezTo>
                          <a:pt x="3996450" y="-26080"/>
                          <a:pt x="4043614" y="-1600"/>
                          <a:pt x="4130680" y="0"/>
                        </a:cubicBezTo>
                        <a:cubicBezTo>
                          <a:pt x="4161805" y="-66514"/>
                          <a:pt x="4427415" y="-36721"/>
                          <a:pt x="4520525" y="0"/>
                        </a:cubicBezTo>
                        <a:cubicBezTo>
                          <a:pt x="4636321" y="-26870"/>
                          <a:pt x="4686796" y="8705"/>
                          <a:pt x="4800726" y="0"/>
                        </a:cubicBezTo>
                        <a:cubicBezTo>
                          <a:pt x="4929617" y="-129189"/>
                          <a:pt x="5214098" y="-32882"/>
                          <a:pt x="5519504" y="0"/>
                        </a:cubicBezTo>
                        <a:cubicBezTo>
                          <a:pt x="5770178" y="-34605"/>
                          <a:pt x="5834053" y="40246"/>
                          <a:pt x="5909350" y="0"/>
                        </a:cubicBezTo>
                        <a:cubicBezTo>
                          <a:pt x="5979170" y="18628"/>
                          <a:pt x="6341396" y="108415"/>
                          <a:pt x="6737773" y="0"/>
                        </a:cubicBezTo>
                        <a:cubicBezTo>
                          <a:pt x="7042703" y="-21102"/>
                          <a:pt x="6963985" y="-23590"/>
                          <a:pt x="7127619" y="0"/>
                        </a:cubicBezTo>
                        <a:cubicBezTo>
                          <a:pt x="7290564" y="-8644"/>
                          <a:pt x="7431990" y="13761"/>
                          <a:pt x="7517464" y="0"/>
                        </a:cubicBezTo>
                        <a:cubicBezTo>
                          <a:pt x="7674012" y="-5624"/>
                          <a:pt x="7692681" y="10904"/>
                          <a:pt x="7797665" y="0"/>
                        </a:cubicBezTo>
                        <a:cubicBezTo>
                          <a:pt x="7925332" y="-67419"/>
                          <a:pt x="8140021" y="-24211"/>
                          <a:pt x="8297157" y="0"/>
                        </a:cubicBezTo>
                        <a:cubicBezTo>
                          <a:pt x="8421990" y="-65625"/>
                          <a:pt x="8663149" y="59500"/>
                          <a:pt x="8796645" y="0"/>
                        </a:cubicBezTo>
                        <a:cubicBezTo>
                          <a:pt x="8896337" y="-131096"/>
                          <a:pt x="9133628" y="-61984"/>
                          <a:pt x="9296135" y="0"/>
                        </a:cubicBezTo>
                        <a:cubicBezTo>
                          <a:pt x="9562942" y="-100745"/>
                          <a:pt x="9696330" y="39016"/>
                          <a:pt x="10014914" y="0"/>
                        </a:cubicBezTo>
                        <a:cubicBezTo>
                          <a:pt x="10326103" y="-11710"/>
                          <a:pt x="10303216" y="8980"/>
                          <a:pt x="10404759" y="0"/>
                        </a:cubicBezTo>
                        <a:cubicBezTo>
                          <a:pt x="10543864" y="57283"/>
                          <a:pt x="10944056" y="-5644"/>
                          <a:pt x="11269730" y="0"/>
                        </a:cubicBezTo>
                        <a:cubicBezTo>
                          <a:pt x="11369796" y="-50675"/>
                          <a:pt x="11533039" y="87615"/>
                          <a:pt x="11575051" y="288038"/>
                        </a:cubicBezTo>
                        <a:cubicBezTo>
                          <a:pt x="11700102" y="536892"/>
                          <a:pt x="11352990" y="717807"/>
                          <a:pt x="11575051" y="887138"/>
                        </a:cubicBezTo>
                        <a:cubicBezTo>
                          <a:pt x="11551939" y="1126553"/>
                          <a:pt x="11558283" y="1262172"/>
                          <a:pt x="11575051" y="1440153"/>
                        </a:cubicBezTo>
                        <a:cubicBezTo>
                          <a:pt x="11489093" y="1585537"/>
                          <a:pt x="11421099" y="1777337"/>
                          <a:pt x="11269730" y="1728192"/>
                        </a:cubicBezTo>
                        <a:cubicBezTo>
                          <a:pt x="11106113" y="1768373"/>
                          <a:pt x="11062684" y="1714103"/>
                          <a:pt x="10879884" y="1728192"/>
                        </a:cubicBezTo>
                        <a:cubicBezTo>
                          <a:pt x="10680860" y="1718230"/>
                          <a:pt x="10656658" y="1703215"/>
                          <a:pt x="10490039" y="1728192"/>
                        </a:cubicBezTo>
                        <a:cubicBezTo>
                          <a:pt x="10312333" y="1749997"/>
                          <a:pt x="10255107" y="1646582"/>
                          <a:pt x="10100192" y="1728192"/>
                        </a:cubicBezTo>
                        <a:cubicBezTo>
                          <a:pt x="9991178" y="1728013"/>
                          <a:pt x="9854481" y="1688563"/>
                          <a:pt x="9710346" y="1728192"/>
                        </a:cubicBezTo>
                        <a:cubicBezTo>
                          <a:pt x="9621725" y="1707181"/>
                          <a:pt x="9319889" y="1792009"/>
                          <a:pt x="9101212" y="1728192"/>
                        </a:cubicBezTo>
                        <a:cubicBezTo>
                          <a:pt x="8806590" y="1726251"/>
                          <a:pt x="8568545" y="1657848"/>
                          <a:pt x="8492078" y="1728192"/>
                        </a:cubicBezTo>
                        <a:cubicBezTo>
                          <a:pt x="8340466" y="1846120"/>
                          <a:pt x="8171911" y="1642530"/>
                          <a:pt x="7663656" y="1728192"/>
                        </a:cubicBezTo>
                        <a:cubicBezTo>
                          <a:pt x="7382319" y="1842692"/>
                          <a:pt x="7236171" y="1757484"/>
                          <a:pt x="7054522" y="1728192"/>
                        </a:cubicBezTo>
                        <a:cubicBezTo>
                          <a:pt x="6869748" y="1809174"/>
                          <a:pt x="6570044" y="1670412"/>
                          <a:pt x="6445389" y="1728192"/>
                        </a:cubicBezTo>
                        <a:cubicBezTo>
                          <a:pt x="6136422" y="1743312"/>
                          <a:pt x="5909115" y="1689775"/>
                          <a:pt x="5616966" y="1728192"/>
                        </a:cubicBezTo>
                        <a:cubicBezTo>
                          <a:pt x="5197659" y="1797256"/>
                          <a:pt x="5201814" y="1669294"/>
                          <a:pt x="5007832" y="1728192"/>
                        </a:cubicBezTo>
                        <a:cubicBezTo>
                          <a:pt x="4745465" y="1728234"/>
                          <a:pt x="4660936" y="1641301"/>
                          <a:pt x="4508342" y="1728192"/>
                        </a:cubicBezTo>
                        <a:cubicBezTo>
                          <a:pt x="4428333" y="1774829"/>
                          <a:pt x="4280863" y="1751886"/>
                          <a:pt x="4228141" y="1728192"/>
                        </a:cubicBezTo>
                        <a:cubicBezTo>
                          <a:pt x="4308650" y="1854620"/>
                          <a:pt x="3944328" y="1534883"/>
                          <a:pt x="3399719" y="1728192"/>
                        </a:cubicBezTo>
                        <a:cubicBezTo>
                          <a:pt x="3050588" y="1789361"/>
                          <a:pt x="3146948" y="1691857"/>
                          <a:pt x="3119516" y="1728192"/>
                        </a:cubicBezTo>
                        <a:cubicBezTo>
                          <a:pt x="3060976" y="1670147"/>
                          <a:pt x="2734976" y="1670826"/>
                          <a:pt x="2400738" y="1728192"/>
                        </a:cubicBezTo>
                        <a:cubicBezTo>
                          <a:pt x="2063570" y="1729363"/>
                          <a:pt x="2040757" y="1693585"/>
                          <a:pt x="1901248" y="1728192"/>
                        </a:cubicBezTo>
                        <a:cubicBezTo>
                          <a:pt x="1779519" y="1763085"/>
                          <a:pt x="1742556" y="1716462"/>
                          <a:pt x="1511403" y="1728192"/>
                        </a:cubicBezTo>
                        <a:cubicBezTo>
                          <a:pt x="1410637" y="1777930"/>
                          <a:pt x="1234793" y="1749455"/>
                          <a:pt x="1011913" y="1728192"/>
                        </a:cubicBezTo>
                        <a:cubicBezTo>
                          <a:pt x="732093" y="1701026"/>
                          <a:pt x="682976" y="1685692"/>
                          <a:pt x="305317" y="1728192"/>
                        </a:cubicBezTo>
                        <a:cubicBezTo>
                          <a:pt x="216807" y="1784891"/>
                          <a:pt x="-90194" y="1505251"/>
                          <a:pt x="0" y="1440153"/>
                        </a:cubicBezTo>
                        <a:cubicBezTo>
                          <a:pt x="-39183" y="1154694"/>
                          <a:pt x="144371" y="1180846"/>
                          <a:pt x="0" y="898659"/>
                        </a:cubicBezTo>
                        <a:cubicBezTo>
                          <a:pt x="2001" y="699144"/>
                          <a:pt x="2321" y="629729"/>
                          <a:pt x="0" y="288038"/>
                        </a:cubicBezTo>
                        <a:close/>
                      </a:path>
                      <a:path w="11575051" h="1728192" stroke="0" extrusionOk="0">
                        <a:moveTo>
                          <a:pt x="0" y="288038"/>
                        </a:moveTo>
                        <a:cubicBezTo>
                          <a:pt x="65912" y="74156"/>
                          <a:pt x="227877" y="-27213"/>
                          <a:pt x="305317" y="0"/>
                        </a:cubicBezTo>
                        <a:cubicBezTo>
                          <a:pt x="304490" y="18490"/>
                          <a:pt x="457459" y="-13223"/>
                          <a:pt x="585520" y="0"/>
                        </a:cubicBezTo>
                        <a:cubicBezTo>
                          <a:pt x="586960" y="-60731"/>
                          <a:pt x="828224" y="120785"/>
                          <a:pt x="1194654" y="0"/>
                        </a:cubicBezTo>
                        <a:cubicBezTo>
                          <a:pt x="1451231" y="-32550"/>
                          <a:pt x="1309426" y="-12566"/>
                          <a:pt x="1474855" y="0"/>
                        </a:cubicBezTo>
                        <a:cubicBezTo>
                          <a:pt x="1757884" y="-47409"/>
                          <a:pt x="1833978" y="149282"/>
                          <a:pt x="2193634" y="0"/>
                        </a:cubicBezTo>
                        <a:cubicBezTo>
                          <a:pt x="2431891" y="-130790"/>
                          <a:pt x="2350994" y="8300"/>
                          <a:pt x="2583479" y="0"/>
                        </a:cubicBezTo>
                        <a:cubicBezTo>
                          <a:pt x="2723635" y="142"/>
                          <a:pt x="2800591" y="16157"/>
                          <a:pt x="2863680" y="0"/>
                        </a:cubicBezTo>
                        <a:cubicBezTo>
                          <a:pt x="2886902" y="-15862"/>
                          <a:pt x="3014247" y="58738"/>
                          <a:pt x="3143881" y="0"/>
                        </a:cubicBezTo>
                        <a:cubicBezTo>
                          <a:pt x="3159391" y="92395"/>
                          <a:pt x="3521585" y="133121"/>
                          <a:pt x="3753017" y="0"/>
                        </a:cubicBezTo>
                        <a:cubicBezTo>
                          <a:pt x="3972639" y="-43304"/>
                          <a:pt x="4070149" y="7094"/>
                          <a:pt x="4142862" y="0"/>
                        </a:cubicBezTo>
                        <a:cubicBezTo>
                          <a:pt x="4234024" y="-52700"/>
                          <a:pt x="4369440" y="3365"/>
                          <a:pt x="4423063" y="0"/>
                        </a:cubicBezTo>
                        <a:cubicBezTo>
                          <a:pt x="4438190" y="-62269"/>
                          <a:pt x="5055524" y="19594"/>
                          <a:pt x="5251485" y="0"/>
                        </a:cubicBezTo>
                        <a:cubicBezTo>
                          <a:pt x="5405638" y="-70385"/>
                          <a:pt x="5781478" y="10981"/>
                          <a:pt x="5970264" y="0"/>
                        </a:cubicBezTo>
                        <a:cubicBezTo>
                          <a:pt x="6314980" y="-27410"/>
                          <a:pt x="6243084" y="-3508"/>
                          <a:pt x="6360110" y="0"/>
                        </a:cubicBezTo>
                        <a:cubicBezTo>
                          <a:pt x="6509198" y="-117006"/>
                          <a:pt x="6670953" y="75516"/>
                          <a:pt x="6969244" y="0"/>
                        </a:cubicBezTo>
                        <a:cubicBezTo>
                          <a:pt x="7311678" y="-60607"/>
                          <a:pt x="7130351" y="-20337"/>
                          <a:pt x="7249445" y="0"/>
                        </a:cubicBezTo>
                        <a:cubicBezTo>
                          <a:pt x="7342517" y="-69441"/>
                          <a:pt x="7646915" y="64713"/>
                          <a:pt x="7748935" y="0"/>
                        </a:cubicBezTo>
                        <a:cubicBezTo>
                          <a:pt x="7853874" y="-15576"/>
                          <a:pt x="7980655" y="5807"/>
                          <a:pt x="8029137" y="0"/>
                        </a:cubicBezTo>
                        <a:cubicBezTo>
                          <a:pt x="8113144" y="-27422"/>
                          <a:pt x="8185779" y="16996"/>
                          <a:pt x="8309338" y="0"/>
                        </a:cubicBezTo>
                        <a:cubicBezTo>
                          <a:pt x="8384556" y="-86888"/>
                          <a:pt x="8611187" y="-43006"/>
                          <a:pt x="8808828" y="0"/>
                        </a:cubicBezTo>
                        <a:cubicBezTo>
                          <a:pt x="9017165" y="-64834"/>
                          <a:pt x="9097739" y="6244"/>
                          <a:pt x="9417963" y="0"/>
                        </a:cubicBezTo>
                        <a:cubicBezTo>
                          <a:pt x="9713026" y="37193"/>
                          <a:pt x="9845037" y="-1033"/>
                          <a:pt x="10027096" y="0"/>
                        </a:cubicBezTo>
                        <a:cubicBezTo>
                          <a:pt x="10150041" y="6601"/>
                          <a:pt x="11040962" y="202207"/>
                          <a:pt x="11269730" y="0"/>
                        </a:cubicBezTo>
                        <a:cubicBezTo>
                          <a:pt x="11261214" y="38449"/>
                          <a:pt x="11571065" y="-26803"/>
                          <a:pt x="11575051" y="288038"/>
                        </a:cubicBezTo>
                        <a:cubicBezTo>
                          <a:pt x="11614552" y="449104"/>
                          <a:pt x="11445461" y="710952"/>
                          <a:pt x="11575051" y="875617"/>
                        </a:cubicBezTo>
                        <a:cubicBezTo>
                          <a:pt x="11520569" y="966748"/>
                          <a:pt x="11467081" y="1119992"/>
                          <a:pt x="11575051" y="1440153"/>
                        </a:cubicBezTo>
                        <a:cubicBezTo>
                          <a:pt x="11624892" y="1553334"/>
                          <a:pt x="11371007" y="1706522"/>
                          <a:pt x="11269730" y="1728192"/>
                        </a:cubicBezTo>
                        <a:cubicBezTo>
                          <a:pt x="11081136" y="1702627"/>
                          <a:pt x="10999854" y="1762187"/>
                          <a:pt x="10879884" y="1728192"/>
                        </a:cubicBezTo>
                        <a:cubicBezTo>
                          <a:pt x="10770815" y="1700449"/>
                          <a:pt x="10406440" y="1755749"/>
                          <a:pt x="10270750" y="1728192"/>
                        </a:cubicBezTo>
                        <a:cubicBezTo>
                          <a:pt x="10042132" y="1774978"/>
                          <a:pt x="9956164" y="1737658"/>
                          <a:pt x="9661616" y="1728192"/>
                        </a:cubicBezTo>
                        <a:cubicBezTo>
                          <a:pt x="9393410" y="1733529"/>
                          <a:pt x="9377285" y="1711874"/>
                          <a:pt x="9271771" y="1728192"/>
                        </a:cubicBezTo>
                        <a:cubicBezTo>
                          <a:pt x="9108733" y="1720501"/>
                          <a:pt x="9109650" y="1663568"/>
                          <a:pt x="8991568" y="1728192"/>
                        </a:cubicBezTo>
                        <a:cubicBezTo>
                          <a:pt x="8925578" y="1884720"/>
                          <a:pt x="8537921" y="1566833"/>
                          <a:pt x="8163146" y="1728192"/>
                        </a:cubicBezTo>
                        <a:cubicBezTo>
                          <a:pt x="7746730" y="1828439"/>
                          <a:pt x="7791000" y="1690243"/>
                          <a:pt x="7444367" y="1728192"/>
                        </a:cubicBezTo>
                        <a:cubicBezTo>
                          <a:pt x="7151242" y="1733561"/>
                          <a:pt x="7102445" y="1681658"/>
                          <a:pt x="6944879" y="1728192"/>
                        </a:cubicBezTo>
                        <a:cubicBezTo>
                          <a:pt x="6789974" y="1749158"/>
                          <a:pt x="6576277" y="1734486"/>
                          <a:pt x="6445389" y="1728192"/>
                        </a:cubicBezTo>
                        <a:cubicBezTo>
                          <a:pt x="6210105" y="1778502"/>
                          <a:pt x="6195569" y="1705792"/>
                          <a:pt x="6055544" y="1728192"/>
                        </a:cubicBezTo>
                        <a:cubicBezTo>
                          <a:pt x="6030246" y="1736508"/>
                          <a:pt x="5466024" y="1664548"/>
                          <a:pt x="5336765" y="1728192"/>
                        </a:cubicBezTo>
                        <a:cubicBezTo>
                          <a:pt x="5083722" y="1718690"/>
                          <a:pt x="4927522" y="1629409"/>
                          <a:pt x="4727631" y="1728192"/>
                        </a:cubicBezTo>
                        <a:cubicBezTo>
                          <a:pt x="4481627" y="1724743"/>
                          <a:pt x="4421613" y="1708456"/>
                          <a:pt x="4228141" y="1728192"/>
                        </a:cubicBezTo>
                        <a:cubicBezTo>
                          <a:pt x="4119752" y="1737248"/>
                          <a:pt x="3891822" y="1736396"/>
                          <a:pt x="3728651" y="1728192"/>
                        </a:cubicBezTo>
                        <a:cubicBezTo>
                          <a:pt x="3555088" y="1709640"/>
                          <a:pt x="3298885" y="1621988"/>
                          <a:pt x="3009874" y="1728192"/>
                        </a:cubicBezTo>
                        <a:cubicBezTo>
                          <a:pt x="2631258" y="1834535"/>
                          <a:pt x="2480498" y="1768233"/>
                          <a:pt x="2181450" y="1728192"/>
                        </a:cubicBezTo>
                        <a:cubicBezTo>
                          <a:pt x="1872373" y="1821361"/>
                          <a:pt x="1883858" y="1643927"/>
                          <a:pt x="1681961" y="1728192"/>
                        </a:cubicBezTo>
                        <a:cubicBezTo>
                          <a:pt x="1482167" y="1769426"/>
                          <a:pt x="1155567" y="1733979"/>
                          <a:pt x="963182" y="1728192"/>
                        </a:cubicBezTo>
                        <a:cubicBezTo>
                          <a:pt x="602552" y="1761168"/>
                          <a:pt x="563448" y="1729410"/>
                          <a:pt x="305317" y="1728192"/>
                        </a:cubicBezTo>
                        <a:cubicBezTo>
                          <a:pt x="70107" y="1651404"/>
                          <a:pt x="51024" y="1582174"/>
                          <a:pt x="0" y="1440153"/>
                        </a:cubicBezTo>
                        <a:cubicBezTo>
                          <a:pt x="-72096" y="1135355"/>
                          <a:pt x="104705" y="1175944"/>
                          <a:pt x="0" y="864096"/>
                        </a:cubicBezTo>
                        <a:cubicBezTo>
                          <a:pt x="-85650" y="654769"/>
                          <a:pt x="96967" y="499274"/>
                          <a:pt x="0" y="288038"/>
                        </a:cubicBezTo>
                        <a:close/>
                      </a:path>
                      <a:path w="11575051" h="1728192" fill="none" stroke="0" extrusionOk="0">
                        <a:moveTo>
                          <a:pt x="0" y="288038"/>
                        </a:moveTo>
                        <a:cubicBezTo>
                          <a:pt x="13387" y="172551"/>
                          <a:pt x="92671" y="-15879"/>
                          <a:pt x="305317" y="0"/>
                        </a:cubicBezTo>
                        <a:cubicBezTo>
                          <a:pt x="672724" y="-80037"/>
                          <a:pt x="770245" y="153374"/>
                          <a:pt x="1133740" y="0"/>
                        </a:cubicBezTo>
                        <a:cubicBezTo>
                          <a:pt x="1447945" y="-81890"/>
                          <a:pt x="1550344" y="15065"/>
                          <a:pt x="1633230" y="0"/>
                        </a:cubicBezTo>
                        <a:cubicBezTo>
                          <a:pt x="1838490" y="38927"/>
                          <a:pt x="2026041" y="151599"/>
                          <a:pt x="2461652" y="0"/>
                        </a:cubicBezTo>
                        <a:cubicBezTo>
                          <a:pt x="2842696" y="-62152"/>
                          <a:pt x="2903527" y="47666"/>
                          <a:pt x="3070785" y="0"/>
                        </a:cubicBezTo>
                        <a:cubicBezTo>
                          <a:pt x="3231313" y="-82965"/>
                          <a:pt x="3327698" y="59895"/>
                          <a:pt x="3570276" y="0"/>
                        </a:cubicBezTo>
                        <a:cubicBezTo>
                          <a:pt x="3795445" y="-7215"/>
                          <a:pt x="3668640" y="23321"/>
                          <a:pt x="3850477" y="0"/>
                        </a:cubicBezTo>
                        <a:cubicBezTo>
                          <a:pt x="3955574" y="-32725"/>
                          <a:pt x="4045027" y="57679"/>
                          <a:pt x="4130680" y="0"/>
                        </a:cubicBezTo>
                        <a:cubicBezTo>
                          <a:pt x="4209333" y="12533"/>
                          <a:pt x="4424867" y="10549"/>
                          <a:pt x="4520525" y="0"/>
                        </a:cubicBezTo>
                        <a:cubicBezTo>
                          <a:pt x="4643031" y="9260"/>
                          <a:pt x="4668149" y="10550"/>
                          <a:pt x="4800726" y="0"/>
                        </a:cubicBezTo>
                        <a:cubicBezTo>
                          <a:pt x="4874058" y="-85899"/>
                          <a:pt x="5299869" y="139622"/>
                          <a:pt x="5519504" y="0"/>
                        </a:cubicBezTo>
                        <a:cubicBezTo>
                          <a:pt x="5668143" y="-31596"/>
                          <a:pt x="5808655" y="26675"/>
                          <a:pt x="5909350" y="0"/>
                        </a:cubicBezTo>
                        <a:cubicBezTo>
                          <a:pt x="6163365" y="-40847"/>
                          <a:pt x="6473524" y="153872"/>
                          <a:pt x="6737773" y="0"/>
                        </a:cubicBezTo>
                        <a:cubicBezTo>
                          <a:pt x="7080190" y="-51456"/>
                          <a:pt x="6836705" y="-40310"/>
                          <a:pt x="7127619" y="0"/>
                        </a:cubicBezTo>
                        <a:cubicBezTo>
                          <a:pt x="7310986" y="9241"/>
                          <a:pt x="7410160" y="3995"/>
                          <a:pt x="7517464" y="0"/>
                        </a:cubicBezTo>
                        <a:cubicBezTo>
                          <a:pt x="7657244" y="-19016"/>
                          <a:pt x="7666497" y="17053"/>
                          <a:pt x="7797665" y="0"/>
                        </a:cubicBezTo>
                        <a:cubicBezTo>
                          <a:pt x="7868035" y="18163"/>
                          <a:pt x="8143100" y="11530"/>
                          <a:pt x="8297157" y="0"/>
                        </a:cubicBezTo>
                        <a:cubicBezTo>
                          <a:pt x="8453096" y="27884"/>
                          <a:pt x="8741727" y="20499"/>
                          <a:pt x="8796645" y="0"/>
                        </a:cubicBezTo>
                        <a:cubicBezTo>
                          <a:pt x="8899314" y="-12046"/>
                          <a:pt x="9188110" y="27979"/>
                          <a:pt x="9296135" y="0"/>
                        </a:cubicBezTo>
                        <a:cubicBezTo>
                          <a:pt x="9462661" y="6557"/>
                          <a:pt x="9612572" y="-11642"/>
                          <a:pt x="10014914" y="0"/>
                        </a:cubicBezTo>
                        <a:cubicBezTo>
                          <a:pt x="10361937" y="-17011"/>
                          <a:pt x="10287195" y="-18246"/>
                          <a:pt x="10404759" y="0"/>
                        </a:cubicBezTo>
                        <a:cubicBezTo>
                          <a:pt x="10413021" y="-26734"/>
                          <a:pt x="10995865" y="43705"/>
                          <a:pt x="11269730" y="0"/>
                        </a:cubicBezTo>
                        <a:cubicBezTo>
                          <a:pt x="11388406" y="69716"/>
                          <a:pt x="11644918" y="81130"/>
                          <a:pt x="11575051" y="288038"/>
                        </a:cubicBezTo>
                        <a:cubicBezTo>
                          <a:pt x="11614692" y="455924"/>
                          <a:pt x="11532474" y="726598"/>
                          <a:pt x="11575051" y="887138"/>
                        </a:cubicBezTo>
                        <a:cubicBezTo>
                          <a:pt x="11652373" y="998482"/>
                          <a:pt x="11485766" y="1249187"/>
                          <a:pt x="11575051" y="1440153"/>
                        </a:cubicBezTo>
                        <a:cubicBezTo>
                          <a:pt x="11550154" y="1668204"/>
                          <a:pt x="11412776" y="1747305"/>
                          <a:pt x="11269730" y="1728192"/>
                        </a:cubicBezTo>
                        <a:cubicBezTo>
                          <a:pt x="11073695" y="1759472"/>
                          <a:pt x="11073161" y="1716138"/>
                          <a:pt x="10879884" y="1728192"/>
                        </a:cubicBezTo>
                        <a:cubicBezTo>
                          <a:pt x="10691324" y="1742045"/>
                          <a:pt x="10647608" y="1711939"/>
                          <a:pt x="10490039" y="1728192"/>
                        </a:cubicBezTo>
                        <a:cubicBezTo>
                          <a:pt x="10307301" y="1720205"/>
                          <a:pt x="10239952" y="1702813"/>
                          <a:pt x="10100192" y="1728192"/>
                        </a:cubicBezTo>
                        <a:cubicBezTo>
                          <a:pt x="10074556" y="1791991"/>
                          <a:pt x="9900242" y="1716567"/>
                          <a:pt x="9710346" y="1728192"/>
                        </a:cubicBezTo>
                        <a:cubicBezTo>
                          <a:pt x="9463023" y="1715445"/>
                          <a:pt x="9282274" y="1825072"/>
                          <a:pt x="9101212" y="1728192"/>
                        </a:cubicBezTo>
                        <a:cubicBezTo>
                          <a:pt x="8816217" y="1776851"/>
                          <a:pt x="8665726" y="1659178"/>
                          <a:pt x="8492078" y="1728192"/>
                        </a:cubicBezTo>
                        <a:cubicBezTo>
                          <a:pt x="8364985" y="1785589"/>
                          <a:pt x="7867778" y="1767329"/>
                          <a:pt x="7663656" y="1728192"/>
                        </a:cubicBezTo>
                        <a:cubicBezTo>
                          <a:pt x="7255293" y="1789417"/>
                          <a:pt x="7201879" y="1712293"/>
                          <a:pt x="7054522" y="1728192"/>
                        </a:cubicBezTo>
                        <a:cubicBezTo>
                          <a:pt x="6847248" y="1802343"/>
                          <a:pt x="6640365" y="1727021"/>
                          <a:pt x="6445389" y="1728192"/>
                        </a:cubicBezTo>
                        <a:cubicBezTo>
                          <a:pt x="6419788" y="1721620"/>
                          <a:pt x="6019154" y="1531587"/>
                          <a:pt x="5616966" y="1728192"/>
                        </a:cubicBezTo>
                        <a:cubicBezTo>
                          <a:pt x="5197990" y="1745348"/>
                          <a:pt x="5296054" y="1611979"/>
                          <a:pt x="5007832" y="1728192"/>
                        </a:cubicBezTo>
                        <a:cubicBezTo>
                          <a:pt x="4740465" y="1785483"/>
                          <a:pt x="4672743" y="1720084"/>
                          <a:pt x="4508342" y="1728192"/>
                        </a:cubicBezTo>
                        <a:cubicBezTo>
                          <a:pt x="4420476" y="1760649"/>
                          <a:pt x="4302592" y="1738906"/>
                          <a:pt x="4228141" y="1728192"/>
                        </a:cubicBezTo>
                        <a:cubicBezTo>
                          <a:pt x="4136367" y="1827491"/>
                          <a:pt x="3642409" y="1710669"/>
                          <a:pt x="3399719" y="1728192"/>
                        </a:cubicBezTo>
                        <a:cubicBezTo>
                          <a:pt x="3057377" y="1769030"/>
                          <a:pt x="3191748" y="1705876"/>
                          <a:pt x="3119516" y="1728192"/>
                        </a:cubicBezTo>
                        <a:cubicBezTo>
                          <a:pt x="2982989" y="1876990"/>
                          <a:pt x="2609911" y="1784119"/>
                          <a:pt x="2400738" y="1728192"/>
                        </a:cubicBezTo>
                        <a:cubicBezTo>
                          <a:pt x="2110554" y="1728352"/>
                          <a:pt x="2050310" y="1708543"/>
                          <a:pt x="1901248" y="1728192"/>
                        </a:cubicBezTo>
                        <a:cubicBezTo>
                          <a:pt x="1825387" y="1742077"/>
                          <a:pt x="1651608" y="1672596"/>
                          <a:pt x="1511403" y="1728192"/>
                        </a:cubicBezTo>
                        <a:cubicBezTo>
                          <a:pt x="1318989" y="1695167"/>
                          <a:pt x="1133405" y="1722796"/>
                          <a:pt x="1011913" y="1728192"/>
                        </a:cubicBezTo>
                        <a:cubicBezTo>
                          <a:pt x="842278" y="1782556"/>
                          <a:pt x="588835" y="1712651"/>
                          <a:pt x="305317" y="1728192"/>
                        </a:cubicBezTo>
                        <a:cubicBezTo>
                          <a:pt x="198001" y="1774840"/>
                          <a:pt x="-24354" y="1537418"/>
                          <a:pt x="0" y="1440153"/>
                        </a:cubicBezTo>
                        <a:cubicBezTo>
                          <a:pt x="-169899" y="1269035"/>
                          <a:pt x="-48606" y="1079486"/>
                          <a:pt x="0" y="898659"/>
                        </a:cubicBezTo>
                        <a:cubicBezTo>
                          <a:pt x="17690" y="713937"/>
                          <a:pt x="-83563" y="515371"/>
                          <a:pt x="0" y="288038"/>
                        </a:cubicBezTo>
                        <a:close/>
                      </a:path>
                      <a:path w="11575051" h="1728192" fill="none" stroke="0" extrusionOk="0">
                        <a:moveTo>
                          <a:pt x="0" y="288038"/>
                        </a:moveTo>
                        <a:cubicBezTo>
                          <a:pt x="-23935" y="105074"/>
                          <a:pt x="185721" y="-33416"/>
                          <a:pt x="305317" y="0"/>
                        </a:cubicBezTo>
                        <a:cubicBezTo>
                          <a:pt x="525324" y="-37992"/>
                          <a:pt x="761655" y="80910"/>
                          <a:pt x="1133740" y="0"/>
                        </a:cubicBezTo>
                        <a:cubicBezTo>
                          <a:pt x="1373621" y="-40287"/>
                          <a:pt x="1458479" y="-6986"/>
                          <a:pt x="1633230" y="0"/>
                        </a:cubicBezTo>
                        <a:cubicBezTo>
                          <a:pt x="1795278" y="-91060"/>
                          <a:pt x="2110143" y="93290"/>
                          <a:pt x="2461652" y="0"/>
                        </a:cubicBezTo>
                        <a:cubicBezTo>
                          <a:pt x="2778184" y="-52933"/>
                          <a:pt x="2870000" y="23370"/>
                          <a:pt x="3070785" y="0"/>
                        </a:cubicBezTo>
                        <a:cubicBezTo>
                          <a:pt x="3274462" y="-52436"/>
                          <a:pt x="3343873" y="21501"/>
                          <a:pt x="3570276" y="0"/>
                        </a:cubicBezTo>
                        <a:cubicBezTo>
                          <a:pt x="3826348" y="-68909"/>
                          <a:pt x="3680467" y="72239"/>
                          <a:pt x="3850477" y="0"/>
                        </a:cubicBezTo>
                        <a:cubicBezTo>
                          <a:pt x="4001905" y="-40717"/>
                          <a:pt x="4059016" y="20252"/>
                          <a:pt x="4130680" y="0"/>
                        </a:cubicBezTo>
                        <a:cubicBezTo>
                          <a:pt x="4201822" y="-41750"/>
                          <a:pt x="4400808" y="-6220"/>
                          <a:pt x="4520525" y="0"/>
                        </a:cubicBezTo>
                        <a:cubicBezTo>
                          <a:pt x="4635585" y="-7490"/>
                          <a:pt x="4668457" y="-3687"/>
                          <a:pt x="4800726" y="0"/>
                        </a:cubicBezTo>
                        <a:cubicBezTo>
                          <a:pt x="4866612" y="-86053"/>
                          <a:pt x="5258212" y="3705"/>
                          <a:pt x="5519504" y="0"/>
                        </a:cubicBezTo>
                        <a:cubicBezTo>
                          <a:pt x="5687671" y="-60309"/>
                          <a:pt x="5812231" y="40396"/>
                          <a:pt x="5909350" y="0"/>
                        </a:cubicBezTo>
                        <a:cubicBezTo>
                          <a:pt x="6002289" y="-44834"/>
                          <a:pt x="6388537" y="106684"/>
                          <a:pt x="6737773" y="0"/>
                        </a:cubicBezTo>
                        <a:cubicBezTo>
                          <a:pt x="7074129" y="-43156"/>
                          <a:pt x="6928620" y="-12051"/>
                          <a:pt x="7127619" y="0"/>
                        </a:cubicBezTo>
                        <a:cubicBezTo>
                          <a:pt x="7288715" y="-4774"/>
                          <a:pt x="7438875" y="4165"/>
                          <a:pt x="7517464" y="0"/>
                        </a:cubicBezTo>
                        <a:cubicBezTo>
                          <a:pt x="7669856" y="-13259"/>
                          <a:pt x="7684762" y="17476"/>
                          <a:pt x="7797665" y="0"/>
                        </a:cubicBezTo>
                        <a:cubicBezTo>
                          <a:pt x="7879080" y="5804"/>
                          <a:pt x="8157929" y="5624"/>
                          <a:pt x="8297157" y="0"/>
                        </a:cubicBezTo>
                        <a:cubicBezTo>
                          <a:pt x="8411559" y="-17108"/>
                          <a:pt x="8677523" y="65610"/>
                          <a:pt x="8796645" y="0"/>
                        </a:cubicBezTo>
                        <a:cubicBezTo>
                          <a:pt x="8877700" y="-63066"/>
                          <a:pt x="9131866" y="-19683"/>
                          <a:pt x="9296135" y="0"/>
                        </a:cubicBezTo>
                        <a:cubicBezTo>
                          <a:pt x="9468183" y="-40922"/>
                          <a:pt x="9718972" y="15343"/>
                          <a:pt x="10014914" y="0"/>
                        </a:cubicBezTo>
                        <a:cubicBezTo>
                          <a:pt x="10351211" y="-40620"/>
                          <a:pt x="10306611" y="14190"/>
                          <a:pt x="10404759" y="0"/>
                        </a:cubicBezTo>
                        <a:cubicBezTo>
                          <a:pt x="10527093" y="12857"/>
                          <a:pt x="11031608" y="-19113"/>
                          <a:pt x="11269730" y="0"/>
                        </a:cubicBezTo>
                        <a:cubicBezTo>
                          <a:pt x="11358000" y="-34618"/>
                          <a:pt x="11518427" y="75775"/>
                          <a:pt x="11575051" y="288038"/>
                        </a:cubicBezTo>
                        <a:cubicBezTo>
                          <a:pt x="11594630" y="523100"/>
                          <a:pt x="11468518" y="704947"/>
                          <a:pt x="11575051" y="887138"/>
                        </a:cubicBezTo>
                        <a:cubicBezTo>
                          <a:pt x="11608690" y="1117323"/>
                          <a:pt x="11581561" y="1227545"/>
                          <a:pt x="11575051" y="1440153"/>
                        </a:cubicBezTo>
                        <a:cubicBezTo>
                          <a:pt x="11582904" y="1652999"/>
                          <a:pt x="11398784" y="1706586"/>
                          <a:pt x="11269730" y="1728192"/>
                        </a:cubicBezTo>
                        <a:cubicBezTo>
                          <a:pt x="11078628" y="1749769"/>
                          <a:pt x="11092262" y="1720236"/>
                          <a:pt x="10879884" y="1728192"/>
                        </a:cubicBezTo>
                        <a:cubicBezTo>
                          <a:pt x="10667595" y="1720208"/>
                          <a:pt x="10635073" y="1707065"/>
                          <a:pt x="10490039" y="1728192"/>
                        </a:cubicBezTo>
                        <a:cubicBezTo>
                          <a:pt x="10309309" y="1733523"/>
                          <a:pt x="10273701" y="1680933"/>
                          <a:pt x="10100192" y="1728192"/>
                        </a:cubicBezTo>
                        <a:cubicBezTo>
                          <a:pt x="9989186" y="1764398"/>
                          <a:pt x="9867969" y="1732096"/>
                          <a:pt x="9710346" y="1728192"/>
                        </a:cubicBezTo>
                        <a:cubicBezTo>
                          <a:pt x="9553305" y="1725292"/>
                          <a:pt x="9342831" y="1759300"/>
                          <a:pt x="9101212" y="1728192"/>
                        </a:cubicBezTo>
                        <a:cubicBezTo>
                          <a:pt x="8832181" y="1762384"/>
                          <a:pt x="8686043" y="1656445"/>
                          <a:pt x="8492078" y="1728192"/>
                        </a:cubicBezTo>
                        <a:cubicBezTo>
                          <a:pt x="8306817" y="1946599"/>
                          <a:pt x="7978824" y="1682862"/>
                          <a:pt x="7663656" y="1728192"/>
                        </a:cubicBezTo>
                        <a:cubicBezTo>
                          <a:pt x="7308836" y="1859933"/>
                          <a:pt x="7267174" y="1719221"/>
                          <a:pt x="7054522" y="1728192"/>
                        </a:cubicBezTo>
                        <a:cubicBezTo>
                          <a:pt x="6843748" y="1774504"/>
                          <a:pt x="6638361" y="1707111"/>
                          <a:pt x="6445389" y="1728192"/>
                        </a:cubicBezTo>
                        <a:cubicBezTo>
                          <a:pt x="6198962" y="1766203"/>
                          <a:pt x="5904310" y="1693710"/>
                          <a:pt x="5616966" y="1728192"/>
                        </a:cubicBezTo>
                        <a:cubicBezTo>
                          <a:pt x="5200996" y="1796007"/>
                          <a:pt x="5230748" y="1667589"/>
                          <a:pt x="5007832" y="1728192"/>
                        </a:cubicBezTo>
                        <a:cubicBezTo>
                          <a:pt x="4744219" y="1766706"/>
                          <a:pt x="4661029" y="1658248"/>
                          <a:pt x="4508342" y="1728192"/>
                        </a:cubicBezTo>
                        <a:cubicBezTo>
                          <a:pt x="4414912" y="1751960"/>
                          <a:pt x="4316408" y="1740581"/>
                          <a:pt x="4228141" y="1728192"/>
                        </a:cubicBezTo>
                        <a:cubicBezTo>
                          <a:pt x="4163243" y="1703523"/>
                          <a:pt x="3846503" y="1719817"/>
                          <a:pt x="3399719" y="1728192"/>
                        </a:cubicBezTo>
                        <a:cubicBezTo>
                          <a:pt x="3039600" y="1770372"/>
                          <a:pt x="3156153" y="1686670"/>
                          <a:pt x="3119516" y="1728192"/>
                        </a:cubicBezTo>
                        <a:cubicBezTo>
                          <a:pt x="3000242" y="1724785"/>
                          <a:pt x="2622021" y="1808941"/>
                          <a:pt x="2400738" y="1728192"/>
                        </a:cubicBezTo>
                        <a:cubicBezTo>
                          <a:pt x="2071340" y="1734134"/>
                          <a:pt x="2041747" y="1704597"/>
                          <a:pt x="1901248" y="1728192"/>
                        </a:cubicBezTo>
                        <a:cubicBezTo>
                          <a:pt x="1769940" y="1757824"/>
                          <a:pt x="1707956" y="1724798"/>
                          <a:pt x="1511403" y="1728192"/>
                        </a:cubicBezTo>
                        <a:cubicBezTo>
                          <a:pt x="1376944" y="1730217"/>
                          <a:pt x="1241179" y="1731612"/>
                          <a:pt x="1011913" y="1728192"/>
                        </a:cubicBezTo>
                        <a:cubicBezTo>
                          <a:pt x="834032" y="1691434"/>
                          <a:pt x="618100" y="1726789"/>
                          <a:pt x="305317" y="1728192"/>
                        </a:cubicBezTo>
                        <a:cubicBezTo>
                          <a:pt x="212200" y="1748730"/>
                          <a:pt x="-75565" y="1541347"/>
                          <a:pt x="0" y="1440153"/>
                        </a:cubicBezTo>
                        <a:cubicBezTo>
                          <a:pt x="-138293" y="1208790"/>
                          <a:pt x="119784" y="1107313"/>
                          <a:pt x="0" y="898659"/>
                        </a:cubicBezTo>
                        <a:cubicBezTo>
                          <a:pt x="98" y="676653"/>
                          <a:pt x="13015" y="600019"/>
                          <a:pt x="0" y="288038"/>
                        </a:cubicBezTo>
                        <a:close/>
                      </a:path>
                      <a:path w="11575051" h="1728192" fill="none" stroke="0" extrusionOk="0">
                        <a:moveTo>
                          <a:pt x="0" y="288038"/>
                        </a:moveTo>
                        <a:cubicBezTo>
                          <a:pt x="21800" y="123338"/>
                          <a:pt x="195766" y="-35446"/>
                          <a:pt x="305317" y="0"/>
                        </a:cubicBezTo>
                        <a:cubicBezTo>
                          <a:pt x="552155" y="-34261"/>
                          <a:pt x="744199" y="30063"/>
                          <a:pt x="1133740" y="0"/>
                        </a:cubicBezTo>
                        <a:cubicBezTo>
                          <a:pt x="1369318" y="-24938"/>
                          <a:pt x="1452388" y="47011"/>
                          <a:pt x="1633230" y="0"/>
                        </a:cubicBezTo>
                        <a:cubicBezTo>
                          <a:pt x="1896008" y="-38443"/>
                          <a:pt x="2219434" y="40259"/>
                          <a:pt x="2461652" y="0"/>
                        </a:cubicBezTo>
                        <a:cubicBezTo>
                          <a:pt x="2792302" y="-20954"/>
                          <a:pt x="2907114" y="57602"/>
                          <a:pt x="3070785" y="0"/>
                        </a:cubicBezTo>
                        <a:cubicBezTo>
                          <a:pt x="3284353" y="-81055"/>
                          <a:pt x="3387171" y="54593"/>
                          <a:pt x="3570276" y="0"/>
                        </a:cubicBezTo>
                        <a:cubicBezTo>
                          <a:pt x="3787036" y="-58909"/>
                          <a:pt x="3601781" y="45974"/>
                          <a:pt x="3850477" y="0"/>
                        </a:cubicBezTo>
                        <a:cubicBezTo>
                          <a:pt x="4002819" y="-40575"/>
                          <a:pt x="4053139" y="12568"/>
                          <a:pt x="4130680" y="0"/>
                        </a:cubicBezTo>
                        <a:cubicBezTo>
                          <a:pt x="4198634" y="-51782"/>
                          <a:pt x="4427397" y="-32998"/>
                          <a:pt x="4520525" y="0"/>
                        </a:cubicBezTo>
                        <a:cubicBezTo>
                          <a:pt x="4638490" y="-15969"/>
                          <a:pt x="4676798" y="10928"/>
                          <a:pt x="4800726" y="0"/>
                        </a:cubicBezTo>
                        <a:cubicBezTo>
                          <a:pt x="4921754" y="-90808"/>
                          <a:pt x="5249610" y="-56717"/>
                          <a:pt x="5519504" y="0"/>
                        </a:cubicBezTo>
                        <a:cubicBezTo>
                          <a:pt x="5730605" y="-35015"/>
                          <a:pt x="5834040" y="51573"/>
                          <a:pt x="5909350" y="0"/>
                        </a:cubicBezTo>
                        <a:cubicBezTo>
                          <a:pt x="6095840" y="20884"/>
                          <a:pt x="6252589" y="144830"/>
                          <a:pt x="6737773" y="0"/>
                        </a:cubicBezTo>
                        <a:cubicBezTo>
                          <a:pt x="7055906" y="-35505"/>
                          <a:pt x="6957097" y="-9370"/>
                          <a:pt x="7127619" y="0"/>
                        </a:cubicBezTo>
                        <a:cubicBezTo>
                          <a:pt x="7277230" y="6429"/>
                          <a:pt x="7435381" y="7221"/>
                          <a:pt x="7517464" y="0"/>
                        </a:cubicBezTo>
                        <a:cubicBezTo>
                          <a:pt x="7668237" y="-9177"/>
                          <a:pt x="7687633" y="13064"/>
                          <a:pt x="7797665" y="0"/>
                        </a:cubicBezTo>
                        <a:cubicBezTo>
                          <a:pt x="7894386" y="-38647"/>
                          <a:pt x="8124203" y="-43238"/>
                          <a:pt x="8297157" y="0"/>
                        </a:cubicBezTo>
                        <a:cubicBezTo>
                          <a:pt x="8430532" y="-45590"/>
                          <a:pt x="8673967" y="12505"/>
                          <a:pt x="8796645" y="0"/>
                        </a:cubicBezTo>
                        <a:cubicBezTo>
                          <a:pt x="8851223" y="-91356"/>
                          <a:pt x="9129037" y="-40733"/>
                          <a:pt x="9296135" y="0"/>
                        </a:cubicBezTo>
                        <a:cubicBezTo>
                          <a:pt x="9541082" y="-114084"/>
                          <a:pt x="9690671" y="22887"/>
                          <a:pt x="10014914" y="0"/>
                        </a:cubicBezTo>
                        <a:cubicBezTo>
                          <a:pt x="10339550" y="-17166"/>
                          <a:pt x="10296620" y="8786"/>
                          <a:pt x="10404759" y="0"/>
                        </a:cubicBezTo>
                        <a:cubicBezTo>
                          <a:pt x="10536671" y="24309"/>
                          <a:pt x="10914237" y="-28724"/>
                          <a:pt x="11269730" y="0"/>
                        </a:cubicBezTo>
                        <a:cubicBezTo>
                          <a:pt x="11350275" y="-26394"/>
                          <a:pt x="11509706" y="82327"/>
                          <a:pt x="11575051" y="288038"/>
                        </a:cubicBezTo>
                        <a:cubicBezTo>
                          <a:pt x="11653749" y="497320"/>
                          <a:pt x="11432724" y="697987"/>
                          <a:pt x="11575051" y="887138"/>
                        </a:cubicBezTo>
                        <a:cubicBezTo>
                          <a:pt x="11562980" y="1128827"/>
                          <a:pt x="11561408" y="1247080"/>
                          <a:pt x="11575051" y="1440153"/>
                        </a:cubicBezTo>
                        <a:cubicBezTo>
                          <a:pt x="11521397" y="1604821"/>
                          <a:pt x="11441138" y="1748441"/>
                          <a:pt x="11269730" y="1728192"/>
                        </a:cubicBezTo>
                        <a:cubicBezTo>
                          <a:pt x="11092427" y="1755193"/>
                          <a:pt x="11071083" y="1716041"/>
                          <a:pt x="10879884" y="1728192"/>
                        </a:cubicBezTo>
                        <a:cubicBezTo>
                          <a:pt x="10683088" y="1725839"/>
                          <a:pt x="10646736" y="1708107"/>
                          <a:pt x="10490039" y="1728192"/>
                        </a:cubicBezTo>
                        <a:cubicBezTo>
                          <a:pt x="10304901" y="1740067"/>
                          <a:pt x="10243767" y="1667216"/>
                          <a:pt x="10100192" y="1728192"/>
                        </a:cubicBezTo>
                        <a:cubicBezTo>
                          <a:pt x="9990238" y="1741931"/>
                          <a:pt x="9864588" y="1677899"/>
                          <a:pt x="9710346" y="1728192"/>
                        </a:cubicBezTo>
                        <a:cubicBezTo>
                          <a:pt x="9653681" y="1672604"/>
                          <a:pt x="9314587" y="1808127"/>
                          <a:pt x="9101212" y="1728192"/>
                        </a:cubicBezTo>
                        <a:cubicBezTo>
                          <a:pt x="8838169" y="1740627"/>
                          <a:pt x="8607719" y="1673380"/>
                          <a:pt x="8492078" y="1728192"/>
                        </a:cubicBezTo>
                        <a:cubicBezTo>
                          <a:pt x="8338765" y="1843083"/>
                          <a:pt x="8101904" y="1651633"/>
                          <a:pt x="7663656" y="1728192"/>
                        </a:cubicBezTo>
                        <a:cubicBezTo>
                          <a:pt x="7345725" y="1829151"/>
                          <a:pt x="7274230" y="1756238"/>
                          <a:pt x="7054522" y="1728192"/>
                        </a:cubicBezTo>
                        <a:cubicBezTo>
                          <a:pt x="6867599" y="1789510"/>
                          <a:pt x="6572169" y="1654075"/>
                          <a:pt x="6445389" y="1728192"/>
                        </a:cubicBezTo>
                        <a:cubicBezTo>
                          <a:pt x="6130216" y="1791146"/>
                          <a:pt x="5908963" y="1698493"/>
                          <a:pt x="5616966" y="1728192"/>
                        </a:cubicBezTo>
                        <a:cubicBezTo>
                          <a:pt x="5181403" y="1788044"/>
                          <a:pt x="5229020" y="1661475"/>
                          <a:pt x="5007832" y="1728192"/>
                        </a:cubicBezTo>
                        <a:cubicBezTo>
                          <a:pt x="4764678" y="1768521"/>
                          <a:pt x="4656617" y="1656664"/>
                          <a:pt x="4508342" y="1728192"/>
                        </a:cubicBezTo>
                        <a:cubicBezTo>
                          <a:pt x="4413775" y="1756196"/>
                          <a:pt x="4294931" y="1740364"/>
                          <a:pt x="4228141" y="1728192"/>
                        </a:cubicBezTo>
                        <a:cubicBezTo>
                          <a:pt x="4179627" y="1787660"/>
                          <a:pt x="3861494" y="1614750"/>
                          <a:pt x="3399719" y="1728192"/>
                        </a:cubicBezTo>
                        <a:cubicBezTo>
                          <a:pt x="3044906" y="1778989"/>
                          <a:pt x="3155287" y="1694369"/>
                          <a:pt x="3119516" y="1728192"/>
                        </a:cubicBezTo>
                        <a:cubicBezTo>
                          <a:pt x="3042398" y="1710459"/>
                          <a:pt x="2688069" y="1736423"/>
                          <a:pt x="2400738" y="1728192"/>
                        </a:cubicBezTo>
                        <a:cubicBezTo>
                          <a:pt x="2074869" y="1725045"/>
                          <a:pt x="2038472" y="1696440"/>
                          <a:pt x="1901248" y="1728192"/>
                        </a:cubicBezTo>
                        <a:cubicBezTo>
                          <a:pt x="1785045" y="1774621"/>
                          <a:pt x="1712634" y="1722982"/>
                          <a:pt x="1511403" y="1728192"/>
                        </a:cubicBezTo>
                        <a:cubicBezTo>
                          <a:pt x="1382331" y="1737595"/>
                          <a:pt x="1219362" y="1716631"/>
                          <a:pt x="1011913" y="1728192"/>
                        </a:cubicBezTo>
                        <a:cubicBezTo>
                          <a:pt x="764915" y="1714161"/>
                          <a:pt x="652959" y="1691800"/>
                          <a:pt x="305317" y="1728192"/>
                        </a:cubicBezTo>
                        <a:cubicBezTo>
                          <a:pt x="223342" y="1785907"/>
                          <a:pt x="-76440" y="1517538"/>
                          <a:pt x="0" y="1440153"/>
                        </a:cubicBezTo>
                        <a:cubicBezTo>
                          <a:pt x="-78157" y="1160201"/>
                          <a:pt x="105193" y="1136921"/>
                          <a:pt x="0" y="898659"/>
                        </a:cubicBezTo>
                        <a:cubicBezTo>
                          <a:pt x="-13246" y="694734"/>
                          <a:pt x="-20866" y="590326"/>
                          <a:pt x="0" y="2880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y Buom Hep Nang" panose="00000400000000000000" pitchFamily="2" charset="0"/>
              </a:rPr>
              <a:t>Hoạt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y Buom Hep Nang" panose="00000400000000000000" pitchFamily="2" charset="0"/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UVN Bay Buom Hep Nang" panose="00000400000000000000" pitchFamily="2" charset="0"/>
              </a:rPr>
              <a:t>đ</a:t>
            </a:r>
            <a:r>
              <a:rPr kumimoji="0" lang="en-US" sz="54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y Buom Hep Nang" panose="00000400000000000000" pitchFamily="2" charset="0"/>
              </a:rPr>
              <a:t>ộng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Bay Buom Hep Nang" panose="00000400000000000000" pitchFamily="2" charset="0"/>
              </a:rPr>
              <a:t> </a:t>
            </a:r>
            <a:r>
              <a:rPr lang="en-US" sz="5400" u="sng" dirty="0">
                <a:solidFill>
                  <a:srgbClr val="FF0000"/>
                </a:solidFill>
                <a:latin typeface="UVN Bay Buom Hep Nang" panose="00000400000000000000" pitchFamily="2" charset="0"/>
              </a:rPr>
              <a:t>1:</a:t>
            </a:r>
            <a:r>
              <a:rPr lang="en-US" sz="5400" dirty="0">
                <a:solidFill>
                  <a:sysClr val="windowText" lastClr="000000"/>
                </a:solidFill>
                <a:latin typeface="UVN Bay Buom Hep Nang" panose="00000400000000000000" pitchFamily="2" charset="0"/>
              </a:rPr>
              <a:t> </a:t>
            </a:r>
            <a:r>
              <a:rPr lang="vi-VN" sz="5400" dirty="0">
                <a:solidFill>
                  <a:sysClr val="windowText" lastClr="000000"/>
                </a:solidFill>
                <a:latin typeface="UVN Bay Buom Hep Nang" panose="00000400000000000000" pitchFamily="2" charset="0"/>
              </a:rPr>
              <a:t>Chia sẻ những trải nghiệm khi đi mua sắm cùng người thân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VN Bay Buom Hep Nang" panose="00000400000000000000" pitchFamily="2" charset="0"/>
            </a:endParaRPr>
          </a:p>
        </p:txBody>
      </p:sp>
      <p:pic>
        <p:nvPicPr>
          <p:cNvPr id="3" name="Picture 2" descr="Icon Tết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009111F1-B4A8-4A81-BDAE-2144F4FAE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680"/>
            <a:ext cx="5520490" cy="55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5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963FFB-CB3B-BD14-A87D-CF13C5301034}"/>
              </a:ext>
            </a:extLst>
          </p:cNvPr>
          <p:cNvSpPr/>
          <p:nvPr/>
        </p:nvSpPr>
        <p:spPr>
          <a:xfrm>
            <a:off x="587141" y="433137"/>
            <a:ext cx="11031702" cy="5948411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2F975-4EA1-5CBF-94DA-815AD4DCBED4}"/>
              </a:ext>
            </a:extLst>
          </p:cNvPr>
          <p:cNvSpPr txBox="1"/>
          <p:nvPr/>
        </p:nvSpPr>
        <p:spPr>
          <a:xfrm>
            <a:off x="2111429" y="1335455"/>
            <a:ext cx="5538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vẻ vè ve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vè mua sắm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hoá nhiều lắm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tiền chẳng nhiều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nhắc khi tiêu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điều cần nhớ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không mắc nợ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vừa số tiền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 hàng trước tiên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Phải so sánh giá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D30D5-3683-01AC-33EA-A5920561430A}"/>
              </a:ext>
            </a:extLst>
          </p:cNvPr>
          <p:cNvSpPr txBox="1"/>
          <p:nvPr/>
        </p:nvSpPr>
        <p:spPr>
          <a:xfrm>
            <a:off x="6562829" y="1335454"/>
            <a:ext cx="53623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Chọn loại hàng ho</a:t>
            </a:r>
            <a:r>
              <a:rPr lang="en-US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á</a:t>
            </a: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 Phù hợp với mình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 Phù hợp gia đình 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Góp phần tiết kiệm 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Tiền bạc khó kiếm 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Công sức mẹ cha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Vất vả làm ra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Nên cần trân trọng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 Bạn ơi hãy học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Tiêu tiền thông minh!</a:t>
            </a:r>
            <a:endParaRPr lang="en-US" sz="2800" dirty="0">
              <a:solidFill>
                <a:srgbClr val="7030A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C4040-33B1-4321-8E7F-34ABFD065BB5}"/>
              </a:ext>
            </a:extLst>
          </p:cNvPr>
          <p:cNvSpPr txBox="1"/>
          <p:nvPr/>
        </p:nvSpPr>
        <p:spPr>
          <a:xfrm>
            <a:off x="2260853" y="648795"/>
            <a:ext cx="7175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Clementine"/>
                <a:cs typeface="Calibri" panose="020F0502020204030204" pitchFamily="34" charset="0"/>
              </a:rPr>
              <a:t>Vè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Clementine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Clementine"/>
                <a:cs typeface="Calibri" panose="020F0502020204030204" pitchFamily="34" charset="0"/>
              </a:rPr>
              <a:t>mua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Clementine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#9Slide05 SVNClementine"/>
                <a:cs typeface="Calibri" panose="020F0502020204030204" pitchFamily="34" charset="0"/>
              </a:rPr>
              <a:t>sắm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5 SVNClementine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D74F1-62AD-45C4-B3C9-2718C4708CBA}"/>
              </a:ext>
            </a:extLst>
          </p:cNvPr>
          <p:cNvSpPr txBox="1"/>
          <p:nvPr/>
        </p:nvSpPr>
        <p:spPr>
          <a:xfrm>
            <a:off x="8604184" y="5786614"/>
            <a:ext cx="7175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Khuê</a:t>
            </a:r>
            <a:r>
              <a:rPr 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</a:t>
            </a:r>
            <a:endParaRPr 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5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ther Cartoon clipart - Teacher, Education, Child, transparent clip art">
            <a:extLst>
              <a:ext uri="{FF2B5EF4-FFF2-40B4-BE49-F238E27FC236}">
                <a16:creationId xmlns:a16="http://schemas.microsoft.com/office/drawing/2014/main" id="{FAC95C7B-CD21-5CCC-EAEB-DB6596FA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3" b="95000" l="5667" r="91000">
                        <a14:foregroundMark x1="40444" y1="2703" x2="39222" y2="21216"/>
                        <a14:foregroundMark x1="38556" y1="18784" x2="40333" y2="29054"/>
                        <a14:foregroundMark x1="47778" y1="31081" x2="52667" y2="47568"/>
                        <a14:foregroundMark x1="52667" y1="47568" x2="52667" y2="47838"/>
                        <a14:foregroundMark x1="70444" y1="34459" x2="71333" y2="46216"/>
                        <a14:foregroundMark x1="73667" y1="48784" x2="73667" y2="61486"/>
                        <a14:foregroundMark x1="73667" y1="61486" x2="73667" y2="61486"/>
                        <a14:foregroundMark x1="75222" y1="69459" x2="77333" y2="82703"/>
                        <a14:foregroundMark x1="75333" y1="91081" x2="79333" y2="91081"/>
                        <a14:foregroundMark x1="86556" y1="85541" x2="86556" y2="85541"/>
                        <a14:foregroundMark x1="91111" y1="92027" x2="90889" y2="92027"/>
                        <a14:foregroundMark x1="90889" y1="91892" x2="86934" y2="93799"/>
                        <a14:foregroundMark x1="81671" y1="94375" x2="81444" y2="94324"/>
                        <a14:foregroundMark x1="86222" y1="85676" x2="86222" y2="85676"/>
                        <a14:foregroundMark x1="86556" y1="83378" x2="86222" y2="84865"/>
                        <a14:foregroundMark x1="62889" y1="83108" x2="59444" y2="87703"/>
                        <a14:foregroundMark x1="8667" y1="84730" x2="8667" y2="84730"/>
                        <a14:foregroundMark x1="31778" y1="79324" x2="44000" y2="83378"/>
                        <a14:foregroundMark x1="44000" y1="83378" x2="57222" y2="78243"/>
                        <a14:foregroundMark x1="58889" y1="74730" x2="58889" y2="78378"/>
                        <a14:foregroundMark x1="36222" y1="43514" x2="33333" y2="52162"/>
                        <a14:foregroundMark x1="21444" y1="54459" x2="19333" y2="64054"/>
                        <a14:foregroundMark x1="19333" y1="64054" x2="19333" y2="64054"/>
                        <a14:foregroundMark x1="23556" y1="62432" x2="21111" y2="66486"/>
                        <a14:foregroundMark x1="16000" y1="62973" x2="10667" y2="68378"/>
                        <a14:foregroundMark x1="10667" y1="68378" x2="10556" y2="70270"/>
                        <a14:foregroundMark x1="9222" y1="77568" x2="12778" y2="79865"/>
                        <a14:foregroundMark x1="6111" y1="81892" x2="6111" y2="81892"/>
                        <a14:foregroundMark x1="6444" y1="50000" x2="6444" y2="52838"/>
                        <a14:foregroundMark x1="5667" y1="50270" x2="6667" y2="54054"/>
                        <a14:foregroundMark x1="7778" y1="77568" x2="6333" y2="81892"/>
                        <a14:foregroundMark x1="6333" y1="82027" x2="6333" y2="83378"/>
                        <a14:backgroundMark x1="87222" y1="94189" x2="86778" y2="95946"/>
                        <a14:backgroundMark x1="86667" y1="95270" x2="83333" y2="97162"/>
                        <a14:backgroundMark x1="87111" y1="94054" x2="84667" y2="95270"/>
                        <a14:backgroundMark x1="81444" y1="94865" x2="84111" y2="94189"/>
                        <a14:backgroundMark x1="28889" y1="50270" x2="28889" y2="50270"/>
                        <a14:backgroundMark x1="28000" y1="53784" x2="28000" y2="53784"/>
                        <a14:backgroundMark x1="29667" y1="61351" x2="29667" y2="61351"/>
                        <a14:backgroundMark x1="63444" y1="37432" x2="63444" y2="37432"/>
                        <a14:backgroundMark x1="63222" y1="47838" x2="63222" y2="47703"/>
                        <a14:backgroundMark x1="24111" y1="86351" x2="25222" y2="86351"/>
                        <a14:backgroundMark x1="23889" y1="86216" x2="24778" y2="86081"/>
                        <a14:backgroundMark x1="24333" y1="86486" x2="25556" y2="86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57" y="1117600"/>
            <a:ext cx="7352195" cy="60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F5BB8C-B9DE-7B48-912F-E49CE79220B8}"/>
              </a:ext>
            </a:extLst>
          </p:cNvPr>
          <p:cNvSpPr txBox="1"/>
          <p:nvPr/>
        </p:nvSpPr>
        <p:spPr>
          <a:xfrm>
            <a:off x="449178" y="753979"/>
            <a:ext cx="11004885" cy="137962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57150">
                  <a:solidFill>
                    <a:srgbClr val="CB232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57150">
                  <a:solidFill>
                    <a:srgbClr val="CB232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SINH HOẠT LỚP</a:t>
            </a:r>
            <a:r>
              <a:rPr kumimoji="0" lang="vi-VN" sz="6000" b="1" i="0" u="none" strike="noStrike" kern="1200" cap="none" spc="0" normalizeH="0" baseline="0" noProof="0" dirty="0">
                <a:ln w="57150">
                  <a:solidFill>
                    <a:srgbClr val="CB232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TUẦN</a:t>
            </a:r>
            <a:r>
              <a:rPr kumimoji="0" lang="vi-VN" sz="6000" b="1" i="0" u="none" strike="noStrike" kern="1200" cap="none" spc="0" normalizeH="0" noProof="0" dirty="0">
                <a:ln w="57150">
                  <a:solidFill>
                    <a:srgbClr val="CB232D">
                      <a:lumMod val="75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20</a:t>
            </a:r>
            <a:endParaRPr kumimoji="0" lang="en-US" sz="8800" b="1" i="0" u="none" strike="noStrike" kern="1200" cap="none" spc="0" normalizeH="0" baseline="0" noProof="0" dirty="0">
              <a:ln w="57150">
                <a:solidFill>
                  <a:srgbClr val="CB232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48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3" descr="248288a694d7a183367fb0367a596b10">
            <a:extLst>
              <a:ext uri="{FF2B5EF4-FFF2-40B4-BE49-F238E27FC236}">
                <a16:creationId xmlns:a16="http://schemas.microsoft.com/office/drawing/2014/main" id="{9D9BA1F0-0350-7CE1-2995-1D4E9199D2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9218" name="Picture 2" descr="60+ ảnh nền Powerpoint dễ thương, cute để làm slide">
            <a:extLst>
              <a:ext uri="{FF2B5EF4-FFF2-40B4-BE49-F238E27FC236}">
                <a16:creationId xmlns:a16="http://schemas.microsoft.com/office/drawing/2014/main" id="{9F498B69-6723-4D3A-7028-E93DB6DDD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5" y="0"/>
            <a:ext cx="6968669" cy="46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te For Teachers Clipart Transparent PNG Hd, Cute Teacher Clipart, Lovely,  Teacher, Clipart PNG Image For Free Download">
            <a:extLst>
              <a:ext uri="{FF2B5EF4-FFF2-40B4-BE49-F238E27FC236}">
                <a16:creationId xmlns:a16="http://schemas.microsoft.com/office/drawing/2014/main" id="{5378FB32-04AC-63B0-8748-DB08377A9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563" l="10000" r="90000">
                        <a14:foregroundMark x1="57188" y1="91563" x2="57188" y2="91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40971" y="1132115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rtoon sunflower Vector Art Stock Images | Depositphotos">
            <a:extLst>
              <a:ext uri="{FF2B5EF4-FFF2-40B4-BE49-F238E27FC236}">
                <a16:creationId xmlns:a16="http://schemas.microsoft.com/office/drawing/2014/main" id="{B255C1C7-8BD3-59E3-85DA-715A31AC3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8792785" y="2764971"/>
            <a:ext cx="3399215" cy="41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9C694-D409-FFC3-2C1B-75BD7291E6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23296" y="590851"/>
            <a:ext cx="4993057" cy="41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hững khung hình đẹp đơn giản, dễ thương dùng để bàn">
            <a:extLst>
              <a:ext uri="{FF2B5EF4-FFF2-40B4-BE49-F238E27FC236}">
                <a16:creationId xmlns:a16="http://schemas.microsoft.com/office/drawing/2014/main" id="{36BB450D-ECC5-79C7-022A-37087C9E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7" y="0"/>
            <a:ext cx="7077107" cy="398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Teacher cartoon cute vector art chibi">
            <a:extLst>
              <a:ext uri="{FF2B5EF4-FFF2-40B4-BE49-F238E27FC236}">
                <a16:creationId xmlns:a16="http://schemas.microsoft.com/office/drawing/2014/main" id="{6FC69630-9C5D-25BB-A70C-ACB1C7F1E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78" b="96645" l="9585" r="89617">
                        <a14:foregroundMark x1="49201" y1="5272" x2="49201" y2="5272"/>
                        <a14:foregroundMark x1="61981" y1="31949" x2="56709" y2="45527"/>
                        <a14:foregroundMark x1="38658" y1="32748" x2="41693" y2="44728"/>
                        <a14:foregroundMark x1="46965" y1="89297" x2="47284" y2="96805"/>
                        <a14:foregroundMark x1="57827" y1="96645" x2="57827" y2="96645"/>
                        <a14:foregroundMark x1="46486" y1="1278" x2="46486" y2="1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63321" y="1857910"/>
            <a:ext cx="4916962" cy="491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03DD3B-E978-8B9C-E77C-AF8130A7E7E5}"/>
              </a:ext>
            </a:extLst>
          </p:cNvPr>
          <p:cNvSpPr txBox="1"/>
          <p:nvPr/>
        </p:nvSpPr>
        <p:spPr>
          <a:xfrm>
            <a:off x="3753867" y="1064586"/>
            <a:ext cx="5486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Phần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nhận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30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xét</a:t>
            </a: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30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          </a:t>
            </a:r>
            <a:r>
              <a:rPr kumimoji="0" lang="vi-VN" sz="6000" b="1" i="0" u="none" strike="noStrike" kern="1200" cap="none" spc="30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Học</a:t>
            </a:r>
            <a:r>
              <a:rPr kumimoji="0" lang="vi-VN" sz="6000" b="1" i="0" u="none" strike="noStrike" kern="1200" cap="none" spc="3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sinh</a:t>
            </a:r>
            <a:endParaRPr kumimoji="0" lang="en-US" sz="6000" b="1" i="0" u="none" strike="noStrike" kern="1200" cap="none" spc="30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1036" name="Picture 12" descr="Chậu hoa hồng trong Vườn Clip nghệ thuật - GIF png tải về - Miễn phí trong  suốt Cánh Hoa png Tải về.">
            <a:extLst>
              <a:ext uri="{FF2B5EF4-FFF2-40B4-BE49-F238E27FC236}">
                <a16:creationId xmlns:a16="http://schemas.microsoft.com/office/drawing/2014/main" id="{7E948B77-C7AC-D282-FF1F-9D9878077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889" l="1778" r="90000">
                        <a14:foregroundMark x1="3444" y1="48778" x2="3444" y2="48667"/>
                        <a14:foregroundMark x1="40556" y1="76333" x2="46111" y2="91444"/>
                        <a14:foregroundMark x1="59778" y1="75444" x2="55667" y2="86000"/>
                        <a14:foregroundMark x1="55667" y1="86000" x2="39778" y2="97889"/>
                        <a14:foregroundMark x1="39778" y1="97889" x2="26111" y2="84222"/>
                        <a14:foregroundMark x1="26111" y1="84222" x2="31556" y2="76778"/>
                        <a14:foregroundMark x1="31556" y1="76778" x2="31556" y2="76778"/>
                        <a14:foregroundMark x1="1778" y1="49778" x2="1778" y2="49778"/>
                        <a14:backgroundMark x1="67000" y1="64222" x2="72778" y2="84444"/>
                        <a14:backgroundMark x1="74889" y1="67444" x2="84778" y2="73222"/>
                        <a14:backgroundMark x1="84778" y1="73222" x2="84778" y2="73667"/>
                        <a14:backgroundMark x1="66667" y1="82333" x2="64778" y2="92778"/>
                        <a14:backgroundMark x1="33333" y1="36111" x2="33333" y2="35778"/>
                        <a14:backgroundMark x1="45778" y1="36111" x2="45778" y2="36111"/>
                        <a14:backgroundMark x1="14556" y1="51000" x2="14556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91" y="2056342"/>
            <a:ext cx="4805217" cy="48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54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red rosa claro en una habitación vacía... | Free Photo #Freepik  #freephoto #fondo #diseno #textura #madera | Light pink walls, Empty room,  Pink walls">
            <a:extLst>
              <a:ext uri="{FF2B5EF4-FFF2-40B4-BE49-F238E27FC236}">
                <a16:creationId xmlns:a16="http://schemas.microsoft.com/office/drawing/2014/main" id="{25CA0D1F-7392-D913-2F4C-EF44A8DB8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7" t="77864"/>
          <a:stretch/>
        </p:blipFill>
        <p:spPr bwMode="auto">
          <a:xfrm>
            <a:off x="-6920" y="4496724"/>
            <a:ext cx="12192001" cy="25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73505ED7-E59D-8C0D-16F8-368AB0F29CD9}"/>
              </a:ext>
            </a:extLst>
          </p:cNvPr>
          <p:cNvGrpSpPr/>
          <p:nvPr/>
        </p:nvGrpSpPr>
        <p:grpSpPr>
          <a:xfrm>
            <a:off x="-1" y="4545007"/>
            <a:ext cx="12192000" cy="365587"/>
            <a:chOff x="0" y="0"/>
            <a:chExt cx="6186311" cy="1855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FCD9BC2-EC39-AF93-0AA7-9867A48269A9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6" name="Picture 8">
            <a:extLst>
              <a:ext uri="{FF2B5EF4-FFF2-40B4-BE49-F238E27FC236}">
                <a16:creationId xmlns:a16="http://schemas.microsoft.com/office/drawing/2014/main" id="{C95218D0-5392-48F6-AFE1-3A6889C34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3956571" y="741459"/>
            <a:ext cx="4278856" cy="321449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0A78D37-14DE-EF04-D696-9A102AA0C3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54570" y="679994"/>
            <a:ext cx="2624543" cy="4534847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8C55EB95-E82E-7D8E-CBB3-851569DB77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054" y="794643"/>
            <a:ext cx="2152772" cy="2152772"/>
          </a:xfrm>
          <a:prstGeom prst="rect">
            <a:avLst/>
          </a:prstGeom>
        </p:spPr>
      </p:pic>
      <p:grpSp>
        <p:nvGrpSpPr>
          <p:cNvPr id="9" name="Group 12">
            <a:extLst>
              <a:ext uri="{FF2B5EF4-FFF2-40B4-BE49-F238E27FC236}">
                <a16:creationId xmlns:a16="http://schemas.microsoft.com/office/drawing/2014/main" id="{7A5FC8C5-3421-0D19-C0A5-C351ED69C836}"/>
              </a:ext>
            </a:extLst>
          </p:cNvPr>
          <p:cNvGrpSpPr/>
          <p:nvPr/>
        </p:nvGrpSpPr>
        <p:grpSpPr>
          <a:xfrm>
            <a:off x="-1" y="-33199"/>
            <a:ext cx="12192000" cy="300351"/>
            <a:chOff x="0" y="0"/>
            <a:chExt cx="6186311" cy="152400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A283CE1-0266-42A4-F6AC-7642C6CDE6AA}"/>
                </a:ext>
              </a:extLst>
            </p:cNvPr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4">
            <a:extLst>
              <a:ext uri="{FF2B5EF4-FFF2-40B4-BE49-F238E27FC236}">
                <a16:creationId xmlns:a16="http://schemas.microsoft.com/office/drawing/2014/main" id="{1E6AD8E6-3021-E4BD-0296-DD2FD46C00B5}"/>
              </a:ext>
            </a:extLst>
          </p:cNvPr>
          <p:cNvGrpSpPr/>
          <p:nvPr/>
        </p:nvGrpSpPr>
        <p:grpSpPr>
          <a:xfrm rot="-5400000">
            <a:off x="-2074175" y="2081611"/>
            <a:ext cx="4529801" cy="381454"/>
            <a:chOff x="0" y="0"/>
            <a:chExt cx="2220955" cy="152400"/>
          </a:xfrm>
          <a:solidFill>
            <a:schemeClr val="bg1"/>
          </a:solidFill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C19AA2C7-B405-02E4-0495-B072E338CE17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B4CEF482-7DB3-1486-2532-51CF1E6BB405}"/>
              </a:ext>
            </a:extLst>
          </p:cNvPr>
          <p:cNvGrpSpPr/>
          <p:nvPr/>
        </p:nvGrpSpPr>
        <p:grpSpPr>
          <a:xfrm rot="-5400000">
            <a:off x="9853292" y="2198529"/>
            <a:ext cx="4377064" cy="300351"/>
            <a:chOff x="0" y="0"/>
            <a:chExt cx="2220955" cy="152400"/>
          </a:xfrm>
          <a:solidFill>
            <a:schemeClr val="bg1"/>
          </a:solidFill>
        </p:grpSpPr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AE454798-D8B0-D4B9-E290-F307B228D90D}"/>
                </a:ext>
              </a:extLst>
            </p:cNvPr>
            <p:cNvSpPr/>
            <p:nvPr/>
          </p:nvSpPr>
          <p:spPr>
            <a:xfrm>
              <a:off x="0" y="0"/>
              <a:ext cx="2220955" cy="152400"/>
            </a:xfrm>
            <a:custGeom>
              <a:avLst/>
              <a:gdLst/>
              <a:ahLst/>
              <a:cxnLst/>
              <a:rect l="l" t="t" r="r" b="b"/>
              <a:pathLst>
                <a:path w="2220955" h="152400">
                  <a:moveTo>
                    <a:pt x="0" y="0"/>
                  </a:moveTo>
                  <a:lnTo>
                    <a:pt x="2220955" y="0"/>
                  </a:lnTo>
                  <a:lnTo>
                    <a:pt x="2220955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pic>
        <p:nvPicPr>
          <p:cNvPr id="15" name="Picture 18">
            <a:extLst>
              <a:ext uri="{FF2B5EF4-FFF2-40B4-BE49-F238E27FC236}">
                <a16:creationId xmlns:a16="http://schemas.microsoft.com/office/drawing/2014/main" id="{3D6F8404-ECA0-A388-3253-43E24B394C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7690" y="2409691"/>
            <a:ext cx="1423035" cy="2743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76F9F1-A864-0291-AAFE-C2EA81B5F765}"/>
              </a:ext>
            </a:extLst>
          </p:cNvPr>
          <p:cNvSpPr txBox="1"/>
          <p:nvPr/>
        </p:nvSpPr>
        <p:spPr>
          <a:xfrm>
            <a:off x="4175806" y="1041807"/>
            <a:ext cx="4044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việc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của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ban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cán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sự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lớp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D53FE76F-4FFA-0F9B-F371-0CFDD30B71A8}"/>
              </a:ext>
            </a:extLst>
          </p:cNvPr>
          <p:cNvSpPr/>
          <p:nvPr/>
        </p:nvSpPr>
        <p:spPr>
          <a:xfrm>
            <a:off x="110251" y="310814"/>
            <a:ext cx="3949653" cy="2037645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A02F66-F209-5F88-9E16-59C436A5959A}"/>
              </a:ext>
            </a:extLst>
          </p:cNvPr>
          <p:cNvSpPr txBox="1"/>
          <p:nvPr/>
        </p:nvSpPr>
        <p:spPr>
          <a:xfrm>
            <a:off x="207169" y="669632"/>
            <a:ext cx="364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0550227-28EA-6606-9969-DC836461CB85}"/>
              </a:ext>
            </a:extLst>
          </p:cNvPr>
          <p:cNvSpPr/>
          <p:nvPr/>
        </p:nvSpPr>
        <p:spPr>
          <a:xfrm>
            <a:off x="8467230" y="524715"/>
            <a:ext cx="3717851" cy="2037645"/>
          </a:xfrm>
          <a:prstGeom prst="wedgeEllipseCallout">
            <a:avLst>
              <a:gd name="adj1" fmla="val -15107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remium Vector | Cute boy listened to girl talk about her story">
            <a:extLst>
              <a:ext uri="{FF2B5EF4-FFF2-40B4-BE49-F238E27FC236}">
                <a16:creationId xmlns:a16="http://schemas.microsoft.com/office/drawing/2014/main" id="{65A7D57D-F98B-D323-48DF-55E15866CE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5556" r="56389">
                        <a14:foregroundMark x1="52500" y1="38889" x2="52500" y2="38333"/>
                        <a14:foregroundMark x1="56389" y1="35278" x2="56389" y2="35278"/>
                        <a14:foregroundMark x1="55833" y1="37222" x2="55833" y2="37222"/>
                        <a14:foregroundMark x1="53056" y1="33611" x2="53056" y2="33611"/>
                        <a14:foregroundMark x1="27500" y1="23333" x2="25278" y2="24167"/>
                        <a14:foregroundMark x1="24722" y1="75278" x2="23889" y2="85556"/>
                        <a14:foregroundMark x1="38611" y1="73333" x2="36667" y2="83056"/>
                        <a14:foregroundMark x1="36667" y1="83056" x2="40000" y2="88056"/>
                        <a14:foregroundMark x1="40278" y1="52778" x2="43056" y2="7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486"/>
          <a:stretch/>
        </p:blipFill>
        <p:spPr bwMode="auto">
          <a:xfrm>
            <a:off x="1707116" y="2054627"/>
            <a:ext cx="2979885" cy="527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emium Vector | Cute boy listened to girl talk about her story">
            <a:extLst>
              <a:ext uri="{FF2B5EF4-FFF2-40B4-BE49-F238E27FC236}">
                <a16:creationId xmlns:a16="http://schemas.microsoft.com/office/drawing/2014/main" id="{AB208026-A611-FE93-06B5-8CA982F15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1" b="90000" l="58714" r="95413">
                        <a14:foregroundMark x1="58611" y1="50278" x2="58611" y2="50278"/>
                        <a14:foregroundMark x1="62778" y1="83056" x2="61389" y2="87222"/>
                        <a14:foregroundMark x1="72222" y1="82778" x2="74722" y2="8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27" t="1" b="-274"/>
          <a:stretch/>
        </p:blipFill>
        <p:spPr bwMode="auto">
          <a:xfrm>
            <a:off x="7631837" y="2067710"/>
            <a:ext cx="2401863" cy="52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3"/>
          <p:cNvSpPr txBox="1"/>
          <p:nvPr/>
        </p:nvSpPr>
        <p:spPr>
          <a:xfrm>
            <a:off x="6321544" y="369034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9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输入替换内容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" t="6005" r="4923" b="5523"/>
          <a:stretch>
            <a:fillRect/>
          </a:stretch>
        </p:blipFill>
        <p:spPr>
          <a:xfrm>
            <a:off x="2827185" y="292101"/>
            <a:ext cx="7642726" cy="4303376"/>
          </a:xfrm>
          <a:prstGeom prst="rect">
            <a:avLst/>
          </a:prstGeom>
        </p:spPr>
      </p:pic>
      <p:pic>
        <p:nvPicPr>
          <p:cNvPr id="6" name="Picture 14" descr="Cute cactus illustration - seamless patter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9773" l="1597" r="41374">
                        <a14:foregroundMark x1="1917" y1="22727" x2="1917" y2="22727"/>
                        <a14:foregroundMark x1="1757" y1="35227" x2="1757" y2="35227"/>
                        <a14:foregroundMark x1="26358" y1="23580" x2="26358" y2="23580"/>
                        <a14:foregroundMark x1="41374" y1="35795" x2="41374" y2="35795"/>
                        <a14:foregroundMark x1="36102" y1="56250" x2="36102" y2="56250"/>
                        <a14:foregroundMark x1="15655" y1="77557" x2="15655" y2="77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815"/>
          <a:stretch>
            <a:fillRect/>
          </a:stretch>
        </p:blipFill>
        <p:spPr bwMode="auto">
          <a:xfrm>
            <a:off x="7964410" y="2795066"/>
            <a:ext cx="3699408" cy="46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>
            <a:fillRect/>
          </a:stretch>
        </p:blipFill>
        <p:spPr>
          <a:xfrm flipH="1">
            <a:off x="528182" y="1031607"/>
            <a:ext cx="3213700" cy="5474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0862" y="437222"/>
            <a:ext cx="6005080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t Holiday 2021 - Cô Mai Linh">
            <a:extLst>
              <a:ext uri="{FF2B5EF4-FFF2-40B4-BE49-F238E27FC236}">
                <a16:creationId xmlns:a16="http://schemas.microsoft.com/office/drawing/2014/main" id="{4380E828-6846-D43A-4382-270FF0501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800" y="4234542"/>
            <a:ext cx="3869599" cy="26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9,522 Tet holiday Images, Stock Photos &amp; Vectors | Shutterstock">
            <a:extLst>
              <a:ext uri="{FF2B5EF4-FFF2-40B4-BE49-F238E27FC236}">
                <a16:creationId xmlns:a16="http://schemas.microsoft.com/office/drawing/2014/main" id="{396E1ED8-ABC2-86A3-4A91-0793B3498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1071" l="3774" r="97275">
                        <a14:foregroundMark x1="3983" y1="55357" x2="3983" y2="55357"/>
                        <a14:foregroundMark x1="16352" y1="84643" x2="16352" y2="84643"/>
                        <a14:foregroundMark x1="35430" y1="63214" x2="35430" y2="63214"/>
                        <a14:foregroundMark x1="47170" y1="72857" x2="47170" y2="72857"/>
                        <a14:foregroundMark x1="93920" y1="84286" x2="93920" y2="84286"/>
                        <a14:foregroundMark x1="97275" y1="69286" x2="97275" y2="69286"/>
                        <a14:foregroundMark x1="96646" y1="55000" x2="96646" y2="55000"/>
                        <a14:foregroundMark x1="59958" y1="3214" x2="59958" y2="3214"/>
                        <a14:foregroundMark x1="66457" y1="7500" x2="66457" y2="7500"/>
                        <a14:foregroundMark x1="21803" y1="32500" x2="21803" y2="32500"/>
                        <a14:foregroundMark x1="22851" y1="29286" x2="22851" y2="29286"/>
                        <a14:foregroundMark x1="25367" y1="27500" x2="25367" y2="27500"/>
                        <a14:foregroundMark x1="27463" y1="27143" x2="27463" y2="27143"/>
                        <a14:foregroundMark x1="24528" y1="23929" x2="24528" y2="23929"/>
                        <a14:foregroundMark x1="20545" y1="27857" x2="20545" y2="27857"/>
                        <a14:foregroundMark x1="42977" y1="72857" x2="43816" y2="72500"/>
                        <a14:foregroundMark x1="48008" y1="72500" x2="48008" y2="72500"/>
                        <a14:foregroundMark x1="48847" y1="71071" x2="50524" y2="70714"/>
                        <a14:foregroundMark x1="82809" y1="91071" x2="83857" y2="90357"/>
                        <a14:foregroundMark x1="86792" y1="90000" x2="86792" y2="90000"/>
                        <a14:foregroundMark x1="87631" y1="85000" x2="87841" y2="86429"/>
                        <a14:foregroundMark x1="83019" y1="91071" x2="83019" y2="91071"/>
                        <a14:foregroundMark x1="70650" y1="90000" x2="70650" y2="90000"/>
                        <a14:foregroundMark x1="80084" y1="90357" x2="80084" y2="90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103" y="1407885"/>
            <a:ext cx="4209622" cy="24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8B137F-B1EB-F5BF-2667-700A15FFA659}"/>
              </a:ext>
            </a:extLst>
          </p:cNvPr>
          <p:cNvSpPr/>
          <p:nvPr/>
        </p:nvSpPr>
        <p:spPr>
          <a:xfrm>
            <a:off x="0" y="391885"/>
            <a:ext cx="121810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FBF0EA"/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PHƯƠNG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5B9BD5">
                    <a:lumMod val="20000"/>
                    <a:lumOff val="80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F6F000">
                    <a:lumMod val="20000"/>
                    <a:lumOff val="80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HOẠT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lumMod val="20000"/>
                    <a:lumOff val="80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ĐỘNG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FECAFA"/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TUẦN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 </a:t>
            </a:r>
            <a:r>
              <a:rPr kumimoji="0" lang="vi-VN" sz="4800" b="1" i="0" u="none" strike="noStrike" kern="1200" cap="none" spc="50" normalizeH="0" baseline="0" noProof="0" dirty="0">
                <a:ln w="9525" cmpd="sng">
                  <a:solidFill>
                    <a:srgbClr val="CB232D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CB232D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21</a:t>
            </a:r>
            <a:endParaRPr kumimoji="0" lang="en-US" sz="4800" b="1" i="0" u="none" strike="noStrike" kern="1200" cap="none" spc="50" normalizeH="0" baseline="0" noProof="0" dirty="0">
              <a:ln w="9525" cmpd="sng">
                <a:solidFill>
                  <a:srgbClr val="CB232D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CB232D"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LNTH-LuoLuoNotangYuanTi 1" pitchFamily="2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2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B232D"/>
      </a:accent1>
      <a:accent2>
        <a:srgbClr val="F6F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5278</TotalTime>
  <Words>189</Words>
  <Application>Microsoft Office PowerPoint</Application>
  <PresentationFormat>Widescreen</PresentationFormat>
  <Paragraphs>38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等线</vt:lpstr>
      <vt:lpstr>#9Slide05 SVNClementine</vt:lpstr>
      <vt:lpstr>Arial</vt:lpstr>
      <vt:lpstr>Calibri</vt:lpstr>
      <vt:lpstr>SVN-Poky's</vt:lpstr>
      <vt:lpstr>Times New Roman</vt:lpstr>
      <vt:lpstr>UTM Cookies</vt:lpstr>
      <vt:lpstr>UVN Bay Buom Hep Nang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Admins</cp:lastModifiedBy>
  <cp:revision>76</cp:revision>
  <cp:lastPrinted>2024-01-16T22:02:44Z</cp:lastPrinted>
  <dcterms:created xsi:type="dcterms:W3CDTF">2020-07-06T02:40:31Z</dcterms:created>
  <dcterms:modified xsi:type="dcterms:W3CDTF">2026-01-22T02:12:53Z</dcterms:modified>
</cp:coreProperties>
</file>