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85" r:id="rId2"/>
    <p:sldId id="286" r:id="rId3"/>
    <p:sldId id="320" r:id="rId4"/>
    <p:sldId id="290" r:id="rId5"/>
    <p:sldId id="321" r:id="rId6"/>
    <p:sldId id="291" r:id="rId7"/>
    <p:sldId id="292" r:id="rId8"/>
    <p:sldId id="295" r:id="rId9"/>
    <p:sldId id="2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00"/>
    <p:restoredTop sz="95934"/>
  </p:normalViewPr>
  <p:slideViewPr>
    <p:cSldViewPr snapToGrid="0" snapToObjects="1">
      <p:cViewPr varScale="1">
        <p:scale>
          <a:sx n="81" d="100"/>
          <a:sy n="81" d="100"/>
        </p:scale>
        <p:origin x="95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53F45-702B-7C48-863D-D022C1313A5E}" type="datetimeFigureOut"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D4FE4-6ED1-724C-9FC8-D68FEEB39D9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31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511FF-9D85-D847-AD23-508ED2DE9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68CD48-47B0-DA4F-AEAB-EC0F79274F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F19E9-E5A3-DD44-8E40-5B15A40D5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AFCB-76F3-B041-BCC3-F6E39BEFDC58}" type="datetimeFigureOut"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97841-3A6A-DA49-A5A7-63B88C50F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0A06B-A4AE-7145-838E-D25CFB789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3418-409C-DA4F-BE47-F1F2580C78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37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34237-1B34-5148-BDC3-96F59732A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B89031-F243-DE4A-B094-6FC27E0F50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7F3B0-E780-BA40-A142-E9BBD804A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AFCB-76F3-B041-BCC3-F6E39BEFDC58}" type="datetimeFigureOut"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25087-247C-9B41-8C8B-4901BE3AC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5427A-1543-7947-BE06-163E2BD9F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3418-409C-DA4F-BE47-F1F2580C78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49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CD5118-993B-774E-BE05-EEC12B20DF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C5DDD4-424D-D640-B3D3-F07A1CBC3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F930D-0293-BC48-BFB4-ED99E05B6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AFCB-76F3-B041-BCC3-F6E39BEFDC58}" type="datetimeFigureOut"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30515-5708-C049-85C3-05230CA09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FD62A-4E2B-CF4D-9C95-F40C6BDA8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3418-409C-DA4F-BE47-F1F2580C78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646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2100"/>
            <a:ext cx="10972800" cy="13843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905000"/>
            <a:ext cx="109728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92280E-FC7B-3B40-97BD-53E5049732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D91FEA-72F2-6A41-B138-6B7339EF8E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D32FAB-E6BD-6F48-9DCF-55733B6FB2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BF722F-88B9-8F42-A4EB-AEBC8E4A44EF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55300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3208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9088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320800" y="3938617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08800" y="3938617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BE213D-4582-B84C-83FA-ACE84A3A12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C7FF5C-C3DF-F54E-9881-6D08B2F51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6D2F24-1530-4244-8646-DE3453A24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5FA28-C3E4-A948-AA81-CDD624AC59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9626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86EFF-4981-2E44-9EEC-39AD5524A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57626-3226-9D4E-9210-3FFA8AB84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4B3D0-2422-F84D-8958-BAC90005B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AFCB-76F3-B041-BCC3-F6E39BEFDC58}" type="datetimeFigureOut"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54F6A-38A0-FC43-8D87-4ABA134FD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37F4A-1F25-D449-923E-6ADD39B17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3418-409C-DA4F-BE47-F1F2580C78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69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06332-C417-C34F-AA77-B09072646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FA2F15-4486-384A-BE64-6080A4782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74A65-114B-0F43-8B0F-16CC9CDE9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AFCB-76F3-B041-BCC3-F6E39BEFDC58}" type="datetimeFigureOut"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106A4-6666-2040-BD7F-3ABF2DA60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81EC6-1DE7-0C45-AE7E-FA82138C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3418-409C-DA4F-BE47-F1F2580C78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885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0EB59-6465-774F-817A-A396188E2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48F13-5497-9C4B-9F10-BEF0521B93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ADCDF2-25C6-B040-94DB-B88237005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E059FE-3FB5-D349-8D2E-EE25D422E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AFCB-76F3-B041-BCC3-F6E39BEFDC58}" type="datetimeFigureOut"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1A6C7-1331-5546-AC3D-9127FF15E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32C1CE-4667-B840-B135-4F5DC7EC1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3418-409C-DA4F-BE47-F1F2580C78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44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F14E1-A32A-7640-B3BA-ABF20DA83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46272-C274-104C-AE5E-719ED7D11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B35C66-466F-EC45-9F2F-1C7880139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0EE1F4-4966-4D45-919A-FF688BBC94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2D1F35-6448-C14B-B07F-B43F9888D5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8D65CF-109B-B049-A775-264771CBD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AFCB-76F3-B041-BCC3-F6E39BEFDC58}" type="datetimeFigureOut">
              <a:t>1/22/2026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14714-0052-F74F-8C30-8549278D3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3391BB-E6C0-4245-968F-072174381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3418-409C-DA4F-BE47-F1F2580C78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511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1DBD5-11DA-F443-9CB8-A2A1EB930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A876-C81F-5A4F-B30A-FAF6627AB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AFCB-76F3-B041-BCC3-F6E39BEFDC58}" type="datetimeFigureOut">
              <a:t>1/22/2026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9F4226-014D-B54E-9E8C-B28B98369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4EB602-3B27-FD44-B6DA-17853925F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3418-409C-DA4F-BE47-F1F2580C78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73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01B45E-6DC5-4340-A119-8D8387D9F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AFCB-76F3-B041-BCC3-F6E39BEFDC58}" type="datetimeFigureOut">
              <a:t>1/22/2026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9D0E5E-43A9-2C43-995D-728F7C310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6DD2A6-C2FD-AC43-9C84-66DBBA2F9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3418-409C-DA4F-BE47-F1F2580C78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85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CE333-B29A-B446-BF21-E5546CAEE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52BB7-C676-E144-8FD2-4DB0FAE02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C5079D-AEA2-844A-AB56-8E58A9988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C98D48-EB41-0543-856C-615913218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AFCB-76F3-B041-BCC3-F6E39BEFDC58}" type="datetimeFigureOut"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240524-D000-5E45-8ACF-3A63C193B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EAE3B1-69B3-2D4C-AA93-6A22E5A40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3418-409C-DA4F-BE47-F1F2580C78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2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F85A3-D9A3-3C40-B035-89A23C494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27CA4F-ADC2-214F-AB4E-C790CD0DB3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F3D421-61EE-F642-BC2E-8DD0B4A845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ADD1B9-FED1-2040-830D-8041F7098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AFCB-76F3-B041-BCC3-F6E39BEFDC58}" type="datetimeFigureOut"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E3BC22-ACB0-1D41-82EC-377237E77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F4B5EE-4B39-6543-84F2-1DB4FAD07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3418-409C-DA4F-BE47-F1F2580C78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17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136230-7EDC-1541-B328-6AE056CA2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6E185A-C198-3E4D-B82D-34F89F4E2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AE04F-B14B-9D49-9C39-4A064907F1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6AFCB-76F3-B041-BCC3-F6E39BEFDC58}" type="datetimeFigureOut"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5D9C6-26DB-4540-A963-DA434D826C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C2AFB-B6E1-3641-8297-858B430FD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3418-409C-DA4F-BE47-F1F2580C786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18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tmp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tmp"/><Relationship Id="rId3" Type="http://schemas.openxmlformats.org/officeDocument/2006/relationships/image" Target="../media/image2.svg"/><Relationship Id="rId7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tmp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0" y="4422301"/>
            <a:ext cx="4876800" cy="2414016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436665" y="330282"/>
            <a:ext cx="11318669" cy="6197435"/>
            <a:chOff x="0" y="0"/>
            <a:chExt cx="4274726" cy="2167467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104775">
              <a:solidFill>
                <a:srgbClr val="008037"/>
              </a:solidFill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3657600" y="-11114"/>
            <a:ext cx="4876800" cy="1055162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EB1FC955-DA7E-FD97-5D69-D314DE93CBE6}"/>
              </a:ext>
            </a:extLst>
          </p:cNvPr>
          <p:cNvSpPr txBox="1"/>
          <p:nvPr/>
        </p:nvSpPr>
        <p:spPr>
          <a:xfrm>
            <a:off x="1229830" y="1152987"/>
            <a:ext cx="973233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vi-VN" sz="4000" b="1"/>
              <a:t>ĐỌC CÂU CHUYỆN “NGƯỜI BẠN MỚI”</a:t>
            </a:r>
            <a:endParaRPr lang="vi-VN" sz="4000" b="1" dirty="0"/>
          </a:p>
        </p:txBody>
      </p:sp>
      <p:pic>
        <p:nvPicPr>
          <p:cNvPr id="7" name="Hình ảnh 6">
            <a:extLst>
              <a:ext uri="{FF2B5EF4-FFF2-40B4-BE49-F238E27FC236}">
                <a16:creationId xmlns:a16="http://schemas.microsoft.com/office/drawing/2014/main" id="{9176DB16-093F-23D5-6E03-46C39D037D5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73732" y="2168879"/>
            <a:ext cx="4379499" cy="4050832"/>
          </a:xfrm>
          <a:prstGeom prst="rect">
            <a:avLst/>
          </a:prstGeom>
        </p:spPr>
      </p:pic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1B8FF277-A84D-95B7-D62A-3CC877383B89}"/>
              </a:ext>
            </a:extLst>
          </p:cNvPr>
          <p:cNvSpPr txBox="1"/>
          <p:nvPr/>
        </p:nvSpPr>
        <p:spPr>
          <a:xfrm>
            <a:off x="797873" y="2509033"/>
            <a:ext cx="5789221" cy="319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</a:rPr>
              <a:t>THẢO LUẬN NHÓM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vi-VN" sz="2800" dirty="0"/>
              <a:t>Em </a:t>
            </a:r>
            <a:r>
              <a:rPr lang="vi-VN" sz="2800" dirty="0" err="1"/>
              <a:t>có</a:t>
            </a:r>
            <a:r>
              <a:rPr lang="vi-VN" sz="2800" dirty="0"/>
              <a:t> </a:t>
            </a:r>
            <a:r>
              <a:rPr lang="vi-VN" sz="2800" dirty="0" err="1"/>
              <a:t>nhận</a:t>
            </a:r>
            <a:r>
              <a:rPr lang="vi-VN" sz="2800" dirty="0"/>
              <a:t> </a:t>
            </a:r>
            <a:r>
              <a:rPr lang="vi-VN" sz="2800" dirty="0" err="1"/>
              <a:t>xét</a:t>
            </a:r>
            <a:r>
              <a:rPr lang="vi-VN" sz="2800" dirty="0"/>
              <a:t> </a:t>
            </a:r>
            <a:r>
              <a:rPr lang="vi-VN" sz="2800" dirty="0" err="1"/>
              <a:t>gì</a:t>
            </a:r>
            <a:r>
              <a:rPr lang="vi-VN" sz="2800" dirty="0"/>
              <a:t> </a:t>
            </a:r>
            <a:r>
              <a:rPr lang="vi-VN" sz="2800" dirty="0" err="1"/>
              <a:t>về</a:t>
            </a:r>
            <a:r>
              <a:rPr lang="vi-VN" sz="2800" dirty="0"/>
              <a:t> </a:t>
            </a:r>
            <a:r>
              <a:rPr lang="vi-VN" sz="2800" dirty="0" err="1"/>
              <a:t>việc</a:t>
            </a:r>
            <a:r>
              <a:rPr lang="vi-VN" sz="2800" dirty="0"/>
              <a:t> </a:t>
            </a:r>
            <a:r>
              <a:rPr lang="vi-VN" sz="2800" dirty="0" err="1"/>
              <a:t>làm</a:t>
            </a:r>
            <a:r>
              <a:rPr lang="vi-VN" sz="2800" dirty="0"/>
              <a:t> </a:t>
            </a:r>
            <a:r>
              <a:rPr lang="vi-VN" sz="2800" dirty="0" err="1"/>
              <a:t>của</a:t>
            </a:r>
            <a:r>
              <a:rPr lang="vi-VN" sz="2800" dirty="0"/>
              <a:t> </a:t>
            </a:r>
            <a:r>
              <a:rPr lang="vi-VN" sz="2800" dirty="0" err="1"/>
              <a:t>Mác</a:t>
            </a:r>
            <a:r>
              <a:rPr lang="vi-VN" sz="2800" dirty="0"/>
              <a:t> </a:t>
            </a:r>
            <a:r>
              <a:rPr lang="vi-VN" sz="2800" dirty="0" err="1"/>
              <a:t>dành</a:t>
            </a:r>
            <a:r>
              <a:rPr lang="vi-VN" sz="2800" dirty="0"/>
              <a:t> cho </a:t>
            </a:r>
            <a:r>
              <a:rPr lang="vi-VN" sz="2800" dirty="0" err="1"/>
              <a:t>người</a:t>
            </a:r>
            <a:r>
              <a:rPr lang="vi-VN" sz="2800" dirty="0"/>
              <a:t> </a:t>
            </a:r>
            <a:r>
              <a:rPr lang="vi-VN" sz="2800" dirty="0" err="1"/>
              <a:t>bạn</a:t>
            </a:r>
            <a:r>
              <a:rPr lang="vi-VN" sz="2800" dirty="0"/>
              <a:t> </a:t>
            </a:r>
            <a:r>
              <a:rPr lang="vi-VN" sz="2800" dirty="0" err="1"/>
              <a:t>mới</a:t>
            </a:r>
            <a:r>
              <a:rPr lang="vi-VN" sz="2800" dirty="0"/>
              <a:t> </a:t>
            </a:r>
            <a:r>
              <a:rPr lang="vi-VN" sz="2800" dirty="0" err="1"/>
              <a:t>của</a:t>
            </a:r>
            <a:r>
              <a:rPr lang="vi-VN" sz="2800" dirty="0"/>
              <a:t> </a:t>
            </a:r>
            <a:r>
              <a:rPr lang="vi-VN" sz="2800" dirty="0" err="1"/>
              <a:t>mình</a:t>
            </a:r>
            <a:r>
              <a:rPr lang="vi-VN" sz="2800" dirty="0"/>
              <a:t>? </a:t>
            </a:r>
            <a:r>
              <a:rPr lang="vi-VN" sz="2800" dirty="0" err="1"/>
              <a:t>Cuộc</a:t>
            </a:r>
            <a:r>
              <a:rPr lang="vi-VN" sz="2800" dirty="0"/>
              <a:t> </a:t>
            </a:r>
            <a:r>
              <a:rPr lang="vi-VN" sz="2800" dirty="0" err="1"/>
              <a:t>gặp</a:t>
            </a:r>
            <a:r>
              <a:rPr lang="vi-VN" sz="2800" dirty="0"/>
              <a:t> </a:t>
            </a:r>
            <a:r>
              <a:rPr lang="vi-VN" sz="2800" dirty="0" err="1"/>
              <a:t>gỡ</a:t>
            </a:r>
            <a:r>
              <a:rPr lang="vi-VN" sz="2800" dirty="0"/>
              <a:t> </a:t>
            </a:r>
            <a:r>
              <a:rPr lang="vi-VN" sz="2800" dirty="0" err="1"/>
              <a:t>đã</a:t>
            </a:r>
            <a:r>
              <a:rPr lang="vi-VN" sz="2800" dirty="0"/>
              <a:t> mang </a:t>
            </a:r>
            <a:r>
              <a:rPr lang="vi-VN" sz="2800" dirty="0" err="1"/>
              <a:t>lại</a:t>
            </a:r>
            <a:r>
              <a:rPr lang="vi-VN" sz="2800" dirty="0"/>
              <a:t> cho hai </a:t>
            </a:r>
            <a:r>
              <a:rPr lang="vi-VN" sz="2800" dirty="0" err="1"/>
              <a:t>bạn</a:t>
            </a:r>
            <a:r>
              <a:rPr lang="vi-VN" sz="2800" dirty="0"/>
              <a:t> </a:t>
            </a:r>
            <a:r>
              <a:rPr lang="vi-VN" sz="2800" dirty="0" err="1"/>
              <a:t>điều</a:t>
            </a:r>
            <a:r>
              <a:rPr lang="vi-VN" sz="2800" dirty="0"/>
              <a:t> </a:t>
            </a:r>
            <a:r>
              <a:rPr lang="vi-VN" sz="2800" dirty="0" err="1"/>
              <a:t>gì</a:t>
            </a:r>
            <a:r>
              <a:rPr lang="vi-VN" sz="2800" dirty="0"/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vi-VN" sz="2800" dirty="0"/>
              <a:t>Theo em, </a:t>
            </a:r>
            <a:r>
              <a:rPr lang="vi-VN" sz="2800" dirty="0" err="1"/>
              <a:t>vì</a:t>
            </a:r>
            <a:r>
              <a:rPr lang="vi-VN" sz="2800" dirty="0"/>
              <a:t> sao </a:t>
            </a:r>
            <a:r>
              <a:rPr lang="vi-VN" sz="2800" dirty="0" err="1"/>
              <a:t>chúng</a:t>
            </a:r>
            <a:r>
              <a:rPr lang="vi-VN" sz="2800" dirty="0"/>
              <a:t> ta </a:t>
            </a:r>
            <a:r>
              <a:rPr lang="vi-VN" sz="2800" dirty="0" err="1"/>
              <a:t>cần</a:t>
            </a:r>
            <a:r>
              <a:rPr lang="vi-VN" sz="2800" dirty="0"/>
              <a:t> </a:t>
            </a:r>
            <a:r>
              <a:rPr lang="vi-VN" sz="2800" dirty="0" err="1"/>
              <a:t>thiết</a:t>
            </a:r>
            <a:r>
              <a:rPr lang="vi-VN" sz="2800" dirty="0"/>
              <a:t> </a:t>
            </a:r>
            <a:r>
              <a:rPr lang="vi-VN" sz="2800" dirty="0" err="1"/>
              <a:t>lập</a:t>
            </a:r>
            <a:r>
              <a:rPr lang="vi-VN" sz="2800" dirty="0"/>
              <a:t> quan </a:t>
            </a:r>
            <a:r>
              <a:rPr lang="vi-VN" sz="2800" dirty="0" err="1"/>
              <a:t>hệ</a:t>
            </a:r>
            <a:r>
              <a:rPr lang="vi-VN" sz="2800" dirty="0"/>
              <a:t> </a:t>
            </a:r>
            <a:r>
              <a:rPr lang="vi-VN" sz="2800" dirty="0" err="1"/>
              <a:t>bạn</a:t>
            </a:r>
            <a:r>
              <a:rPr lang="vi-VN" sz="2800" dirty="0"/>
              <a:t> </a:t>
            </a:r>
            <a:r>
              <a:rPr lang="vi-VN" sz="2800" dirty="0" err="1"/>
              <a:t>bè</a:t>
            </a:r>
            <a:r>
              <a:rPr lang="vi-VN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18476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0" y="4422301"/>
            <a:ext cx="4876800" cy="2414016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436665" y="330282"/>
            <a:ext cx="11318669" cy="6197435"/>
            <a:chOff x="0" y="0"/>
            <a:chExt cx="4274726" cy="2167467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104775">
              <a:solidFill>
                <a:srgbClr val="008037"/>
              </a:solidFill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3657600" y="-11114"/>
            <a:ext cx="4876800" cy="1055162"/>
          </a:xfrm>
          <a:prstGeom prst="rect">
            <a:avLst/>
          </a:prstGeom>
        </p:spPr>
      </p:pic>
      <p:sp>
        <p:nvSpPr>
          <p:cNvPr id="3" name="Bảng con 2">
            <a:extLst>
              <a:ext uri="{FF2B5EF4-FFF2-40B4-BE49-F238E27FC236}">
                <a16:creationId xmlns:a16="http://schemas.microsoft.com/office/drawing/2014/main" id="{E7C8507F-81D6-D2AD-A959-6A39C1B9E2C8}"/>
              </a:ext>
            </a:extLst>
          </p:cNvPr>
          <p:cNvSpPr/>
          <p:nvPr/>
        </p:nvSpPr>
        <p:spPr>
          <a:xfrm>
            <a:off x="1071005" y="1246984"/>
            <a:ext cx="10312607" cy="1968148"/>
          </a:xfrm>
          <a:prstGeom prst="plaqu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vi-VN" sz="2800" dirty="0">
                <a:solidFill>
                  <a:schemeClr val="tx1"/>
                </a:solidFill>
              </a:rPr>
              <a:t>Em </a:t>
            </a:r>
            <a:r>
              <a:rPr lang="vi-VN" sz="2800" dirty="0" err="1">
                <a:solidFill>
                  <a:schemeClr val="tx1"/>
                </a:solidFill>
              </a:rPr>
              <a:t>có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nhận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xét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gì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về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việc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làm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của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Mác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dành</a:t>
            </a:r>
            <a:r>
              <a:rPr lang="vi-VN" sz="2800" dirty="0">
                <a:solidFill>
                  <a:schemeClr val="tx1"/>
                </a:solidFill>
              </a:rPr>
              <a:t> cho </a:t>
            </a:r>
            <a:r>
              <a:rPr lang="vi-VN" sz="2800" dirty="0" err="1">
                <a:solidFill>
                  <a:schemeClr val="tx1"/>
                </a:solidFill>
              </a:rPr>
              <a:t>người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bạn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mới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của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mình</a:t>
            </a:r>
            <a:r>
              <a:rPr lang="vi-VN" sz="2800" dirty="0">
                <a:solidFill>
                  <a:schemeClr val="tx1"/>
                </a:solidFill>
              </a:rPr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vi-VN" sz="2800" dirty="0" err="1">
                <a:solidFill>
                  <a:schemeClr val="tx1"/>
                </a:solidFill>
              </a:rPr>
              <a:t>Cuộc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gặp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gỡ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đã</a:t>
            </a:r>
            <a:r>
              <a:rPr lang="vi-VN" sz="2800" dirty="0">
                <a:solidFill>
                  <a:schemeClr val="tx1"/>
                </a:solidFill>
              </a:rPr>
              <a:t> mang </a:t>
            </a:r>
            <a:r>
              <a:rPr lang="vi-VN" sz="2800" dirty="0" err="1">
                <a:solidFill>
                  <a:schemeClr val="tx1"/>
                </a:solidFill>
              </a:rPr>
              <a:t>lại</a:t>
            </a:r>
            <a:r>
              <a:rPr lang="vi-VN" sz="2800" dirty="0">
                <a:solidFill>
                  <a:schemeClr val="tx1"/>
                </a:solidFill>
              </a:rPr>
              <a:t> cho hai </a:t>
            </a:r>
            <a:r>
              <a:rPr lang="vi-VN" sz="2800" dirty="0" err="1">
                <a:solidFill>
                  <a:schemeClr val="tx1"/>
                </a:solidFill>
              </a:rPr>
              <a:t>bạn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điều</a:t>
            </a:r>
            <a:r>
              <a:rPr lang="vi-VN" sz="2800" dirty="0">
                <a:solidFill>
                  <a:schemeClr val="tx1"/>
                </a:solidFill>
              </a:rPr>
              <a:t> </a:t>
            </a:r>
            <a:r>
              <a:rPr lang="vi-VN" sz="2800" dirty="0" err="1">
                <a:solidFill>
                  <a:schemeClr val="tx1"/>
                </a:solidFill>
              </a:rPr>
              <a:t>gì</a:t>
            </a:r>
            <a:r>
              <a:rPr lang="vi-VN" sz="28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554E0CB0-CDE0-5E33-59C0-24AE66644A62}"/>
              </a:ext>
            </a:extLst>
          </p:cNvPr>
          <p:cNvSpPr txBox="1"/>
          <p:nvPr/>
        </p:nvSpPr>
        <p:spPr>
          <a:xfrm>
            <a:off x="1340056" y="3523732"/>
            <a:ext cx="977450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2800" b="1" u="sng" dirty="0" err="1"/>
              <a:t>Trả</a:t>
            </a:r>
            <a:r>
              <a:rPr lang="vi-VN" sz="2800" b="1" u="sng" dirty="0"/>
              <a:t> </a:t>
            </a:r>
            <a:r>
              <a:rPr lang="vi-VN" sz="2800" b="1" u="sng" dirty="0" err="1"/>
              <a:t>lời</a:t>
            </a:r>
            <a:r>
              <a:rPr lang="vi-VN" sz="2800" b="1" u="sng" dirty="0"/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vi-VN" sz="2800" dirty="0" err="1"/>
              <a:t>Mác</a:t>
            </a:r>
            <a:r>
              <a:rPr lang="vi-VN" sz="2800" dirty="0"/>
              <a:t> </a:t>
            </a:r>
            <a:r>
              <a:rPr lang="vi-VN" sz="2800" dirty="0" err="1"/>
              <a:t>là</a:t>
            </a:r>
            <a:r>
              <a:rPr lang="vi-VN" sz="2800" dirty="0"/>
              <a:t> </a:t>
            </a:r>
            <a:r>
              <a:rPr lang="vi-VN" sz="2800" dirty="0" err="1"/>
              <a:t>một</a:t>
            </a:r>
            <a:r>
              <a:rPr lang="vi-VN" sz="2800" dirty="0"/>
              <a:t> </a:t>
            </a:r>
            <a:r>
              <a:rPr lang="vi-VN" sz="2800" dirty="0" err="1"/>
              <a:t>người</a:t>
            </a:r>
            <a:r>
              <a:rPr lang="vi-VN" sz="2800" dirty="0"/>
              <a:t> </a:t>
            </a:r>
            <a:r>
              <a:rPr lang="vi-VN" sz="2800" dirty="0" err="1"/>
              <a:t>bạn</a:t>
            </a:r>
            <a:r>
              <a:rPr lang="vi-VN" sz="2800" dirty="0"/>
              <a:t> thân </a:t>
            </a:r>
            <a:r>
              <a:rPr lang="vi-VN" sz="2800" dirty="0" err="1"/>
              <a:t>thiện</a:t>
            </a:r>
            <a:r>
              <a:rPr lang="vi-VN" sz="2800" dirty="0"/>
              <a:t>, </a:t>
            </a:r>
            <a:r>
              <a:rPr lang="vi-VN" sz="2800" dirty="0" err="1"/>
              <a:t>sẵn</a:t>
            </a:r>
            <a:r>
              <a:rPr lang="vi-VN" sz="2800" dirty="0"/>
              <a:t> </a:t>
            </a:r>
            <a:r>
              <a:rPr lang="vi-VN" sz="2800" dirty="0" err="1"/>
              <a:t>sàng</a:t>
            </a:r>
            <a:r>
              <a:rPr lang="vi-VN" sz="2800" dirty="0"/>
              <a:t> </a:t>
            </a:r>
            <a:r>
              <a:rPr lang="vi-VN" sz="2800" dirty="0" err="1"/>
              <a:t>giúp</a:t>
            </a:r>
            <a:r>
              <a:rPr lang="vi-VN" sz="2800" dirty="0"/>
              <a:t> </a:t>
            </a:r>
            <a:r>
              <a:rPr lang="vi-VN" sz="2800" dirty="0" err="1"/>
              <a:t>đỡ</a:t>
            </a:r>
            <a:r>
              <a:rPr lang="vi-VN" sz="2800" dirty="0"/>
              <a:t> </a:t>
            </a:r>
            <a:r>
              <a:rPr lang="vi-VN" sz="2800" dirty="0" err="1"/>
              <a:t>bạn</a:t>
            </a:r>
            <a:r>
              <a:rPr lang="vi-VN" sz="2800" dirty="0"/>
              <a:t> khi </a:t>
            </a:r>
            <a:r>
              <a:rPr lang="vi-VN" sz="2800" dirty="0" err="1"/>
              <a:t>thấy</a:t>
            </a:r>
            <a:r>
              <a:rPr lang="vi-VN" sz="2800" dirty="0"/>
              <a:t> </a:t>
            </a:r>
            <a:r>
              <a:rPr lang="vi-VN" sz="2800" dirty="0" err="1"/>
              <a:t>bạn</a:t>
            </a:r>
            <a:r>
              <a:rPr lang="vi-VN" sz="2800" dirty="0"/>
              <a:t> </a:t>
            </a:r>
            <a:r>
              <a:rPr lang="vi-VN" sz="2800" dirty="0" err="1"/>
              <a:t>gặp</a:t>
            </a:r>
            <a:r>
              <a:rPr lang="vi-VN" sz="2800" dirty="0"/>
              <a:t> </a:t>
            </a:r>
            <a:r>
              <a:rPr lang="vi-VN" sz="2800" dirty="0" err="1"/>
              <a:t>khó</a:t>
            </a:r>
            <a:r>
              <a:rPr lang="vi-VN" sz="2800" dirty="0"/>
              <a:t> khăn.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vi-VN" sz="2800" dirty="0" err="1"/>
              <a:t>Cuộc</a:t>
            </a:r>
            <a:r>
              <a:rPr lang="vi-VN" sz="2800" dirty="0"/>
              <a:t> </a:t>
            </a:r>
            <a:r>
              <a:rPr lang="vi-VN" sz="2800" dirty="0" err="1"/>
              <a:t>gặp</a:t>
            </a:r>
            <a:r>
              <a:rPr lang="vi-VN" sz="2800" dirty="0"/>
              <a:t> </a:t>
            </a:r>
            <a:r>
              <a:rPr lang="vi-VN" sz="2800" dirty="0" err="1"/>
              <a:t>gỡ</a:t>
            </a:r>
            <a:r>
              <a:rPr lang="vi-VN" sz="2800" dirty="0"/>
              <a:t> </a:t>
            </a:r>
            <a:r>
              <a:rPr lang="vi-VN" sz="2800" dirty="0" err="1"/>
              <a:t>đã</a:t>
            </a:r>
            <a:r>
              <a:rPr lang="vi-VN" sz="2800" dirty="0"/>
              <a:t> mang </a:t>
            </a:r>
            <a:r>
              <a:rPr lang="vi-VN" sz="2800" dirty="0" err="1"/>
              <a:t>đến</a:t>
            </a:r>
            <a:r>
              <a:rPr lang="vi-VN" sz="2800" dirty="0"/>
              <a:t> </a:t>
            </a:r>
            <a:r>
              <a:rPr lang="vi-VN" sz="2800" dirty="0" err="1"/>
              <a:t>sự</a:t>
            </a:r>
            <a:r>
              <a:rPr lang="vi-VN" sz="2800" dirty="0"/>
              <a:t> </a:t>
            </a:r>
            <a:r>
              <a:rPr lang="vi-VN" sz="2800" dirty="0" err="1"/>
              <a:t>khởi</a:t>
            </a:r>
            <a:r>
              <a:rPr lang="vi-VN" sz="2800" dirty="0"/>
              <a:t> </a:t>
            </a:r>
            <a:r>
              <a:rPr lang="vi-VN" sz="2800" dirty="0" err="1"/>
              <a:t>đầu</a:t>
            </a:r>
            <a:r>
              <a:rPr lang="vi-VN" sz="2800" dirty="0"/>
              <a:t> cho </a:t>
            </a:r>
            <a:r>
              <a:rPr lang="vi-VN" sz="2800" dirty="0" err="1"/>
              <a:t>một</a:t>
            </a:r>
            <a:r>
              <a:rPr lang="vi-VN" sz="2800" dirty="0"/>
              <a:t> </a:t>
            </a:r>
            <a:r>
              <a:rPr lang="vi-VN" sz="2800" dirty="0" err="1"/>
              <a:t>tình</a:t>
            </a:r>
            <a:r>
              <a:rPr lang="vi-VN" sz="2800" dirty="0"/>
              <a:t> </a:t>
            </a:r>
            <a:r>
              <a:rPr lang="vi-VN" sz="2800" dirty="0" err="1"/>
              <a:t>bạn</a:t>
            </a:r>
            <a:r>
              <a:rPr lang="vi-VN" sz="2800" dirty="0"/>
              <a:t> </a:t>
            </a:r>
            <a:r>
              <a:rPr lang="vi-VN" sz="2800" dirty="0" err="1"/>
              <a:t>đẹp</a:t>
            </a:r>
            <a:r>
              <a:rPr lang="vi-VN" sz="2800" dirty="0"/>
              <a:t> </a:t>
            </a:r>
            <a:r>
              <a:rPr lang="vi-VN" sz="2800" dirty="0" err="1"/>
              <a:t>và</a:t>
            </a:r>
            <a:r>
              <a:rPr lang="vi-VN" sz="2800" dirty="0"/>
              <a:t> </a:t>
            </a:r>
            <a:r>
              <a:rPr lang="vi-VN" sz="2800" dirty="0" err="1"/>
              <a:t>dài</a:t>
            </a:r>
            <a:r>
              <a:rPr lang="vi-VN" sz="2800" dirty="0"/>
              <a:t> lâu </a:t>
            </a:r>
            <a:r>
              <a:rPr lang="vi-VN" sz="2800" dirty="0" err="1"/>
              <a:t>giữa</a:t>
            </a:r>
            <a:r>
              <a:rPr lang="vi-VN" sz="2800" dirty="0"/>
              <a:t> </a:t>
            </a:r>
            <a:r>
              <a:rPr lang="vi-VN" sz="2800" dirty="0" err="1"/>
              <a:t>Mác</a:t>
            </a:r>
            <a:r>
              <a:rPr lang="vi-VN" sz="2800" dirty="0"/>
              <a:t> </a:t>
            </a:r>
            <a:r>
              <a:rPr lang="vi-VN" sz="2800" dirty="0" err="1"/>
              <a:t>và</a:t>
            </a:r>
            <a:r>
              <a:rPr lang="vi-VN" sz="2800" dirty="0"/>
              <a:t> </a:t>
            </a:r>
            <a:r>
              <a:rPr lang="vi-VN" sz="2800" dirty="0" err="1"/>
              <a:t>người</a:t>
            </a:r>
            <a:r>
              <a:rPr lang="vi-VN" sz="2800" dirty="0"/>
              <a:t> </a:t>
            </a:r>
            <a:r>
              <a:rPr lang="vi-VN" sz="2800" dirty="0" err="1"/>
              <a:t>bạn</a:t>
            </a:r>
            <a:r>
              <a:rPr lang="vi-VN" sz="2800" dirty="0"/>
              <a:t> </a:t>
            </a:r>
            <a:r>
              <a:rPr lang="vi-VN" sz="2800" dirty="0" err="1"/>
              <a:t>mới</a:t>
            </a:r>
            <a:r>
              <a:rPr lang="vi-VN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9698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0" y="4422301"/>
            <a:ext cx="4876800" cy="2414016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436665" y="330282"/>
            <a:ext cx="11318669" cy="6197435"/>
            <a:chOff x="0" y="0"/>
            <a:chExt cx="4274726" cy="2167467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104775">
              <a:solidFill>
                <a:srgbClr val="008037"/>
              </a:solidFill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3657600" y="-11114"/>
            <a:ext cx="4876800" cy="1055162"/>
          </a:xfrm>
          <a:prstGeom prst="rect">
            <a:avLst/>
          </a:prstGeom>
        </p:spPr>
      </p:pic>
      <p:sp>
        <p:nvSpPr>
          <p:cNvPr id="3" name="Bảng con 2">
            <a:extLst>
              <a:ext uri="{FF2B5EF4-FFF2-40B4-BE49-F238E27FC236}">
                <a16:creationId xmlns:a16="http://schemas.microsoft.com/office/drawing/2014/main" id="{E7C8507F-81D6-D2AD-A959-6A39C1B9E2C8}"/>
              </a:ext>
            </a:extLst>
          </p:cNvPr>
          <p:cNvSpPr/>
          <p:nvPr/>
        </p:nvSpPr>
        <p:spPr>
          <a:xfrm>
            <a:off x="1071005" y="1246984"/>
            <a:ext cx="10312607" cy="1239412"/>
          </a:xfrm>
          <a:prstGeom prst="plaqu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vi-VN" sz="2800">
                <a:solidFill>
                  <a:schemeClr val="tx1"/>
                </a:solidFill>
              </a:rPr>
              <a:t>Theo em, vì sao chúng ta cần thiết lập quan hệ bạn bè?</a:t>
            </a:r>
            <a:endParaRPr lang="vi-VN" sz="2800" dirty="0">
              <a:solidFill>
                <a:schemeClr val="tx1"/>
              </a:solidFill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554E0CB0-CDE0-5E33-59C0-24AE66644A62}"/>
              </a:ext>
            </a:extLst>
          </p:cNvPr>
          <p:cNvSpPr txBox="1"/>
          <p:nvPr/>
        </p:nvSpPr>
        <p:spPr>
          <a:xfrm>
            <a:off x="1340055" y="2901093"/>
            <a:ext cx="977450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2800" b="1" u="sng" dirty="0" err="1"/>
              <a:t>Trả</a:t>
            </a:r>
            <a:r>
              <a:rPr lang="vi-VN" sz="2800" b="1" u="sng" dirty="0"/>
              <a:t> </a:t>
            </a:r>
            <a:r>
              <a:rPr lang="vi-VN" sz="2800" b="1" u="sng" dirty="0" err="1"/>
              <a:t>lời</a:t>
            </a:r>
            <a:r>
              <a:rPr lang="vi-VN" sz="2800" b="1" u="sng" dirty="0"/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vi-VN" sz="2800" dirty="0" err="1"/>
              <a:t>Thiết</a:t>
            </a:r>
            <a:r>
              <a:rPr lang="vi-VN" sz="2800" dirty="0"/>
              <a:t> </a:t>
            </a:r>
            <a:r>
              <a:rPr lang="vi-VN" sz="2800" dirty="0" err="1"/>
              <a:t>lập</a:t>
            </a:r>
            <a:r>
              <a:rPr lang="vi-VN" sz="2800" dirty="0"/>
              <a:t> quan </a:t>
            </a:r>
            <a:r>
              <a:rPr lang="vi-VN" sz="2800" dirty="0" err="1"/>
              <a:t>hệ</a:t>
            </a:r>
            <a:r>
              <a:rPr lang="vi-VN" sz="2800" dirty="0"/>
              <a:t> </a:t>
            </a:r>
            <a:r>
              <a:rPr lang="vi-VN" sz="2800" dirty="0" err="1"/>
              <a:t>bạn</a:t>
            </a:r>
            <a:r>
              <a:rPr lang="vi-VN" sz="2800" dirty="0"/>
              <a:t> </a:t>
            </a:r>
            <a:r>
              <a:rPr lang="vi-VN" sz="2800" dirty="0" err="1"/>
              <a:t>bè</a:t>
            </a:r>
            <a:r>
              <a:rPr lang="vi-VN" sz="2800" dirty="0"/>
              <a:t> </a:t>
            </a:r>
            <a:r>
              <a:rPr lang="vi-VN" sz="2800" dirty="0" err="1"/>
              <a:t>là</a:t>
            </a:r>
            <a:r>
              <a:rPr lang="vi-VN" sz="2800" dirty="0"/>
              <a:t> </a:t>
            </a:r>
            <a:r>
              <a:rPr lang="vi-VN" sz="2800" dirty="0" err="1"/>
              <a:t>một</a:t>
            </a:r>
            <a:r>
              <a:rPr lang="vi-VN" sz="2800" dirty="0"/>
              <a:t> </a:t>
            </a:r>
            <a:r>
              <a:rPr lang="vi-VN" sz="2800" dirty="0" err="1"/>
              <a:t>điều</a:t>
            </a:r>
            <a:r>
              <a:rPr lang="vi-VN" sz="2800" dirty="0"/>
              <a:t> </a:t>
            </a:r>
            <a:r>
              <a:rPr lang="vi-VN" sz="2800" dirty="0" err="1"/>
              <a:t>cần</a:t>
            </a:r>
            <a:r>
              <a:rPr lang="vi-VN" sz="2800" dirty="0"/>
              <a:t> </a:t>
            </a:r>
            <a:r>
              <a:rPr lang="vi-VN" sz="2800" dirty="0" err="1"/>
              <a:t>thiết</a:t>
            </a:r>
            <a:r>
              <a:rPr lang="vi-VN" sz="2800" dirty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vi-VN" sz="2800" dirty="0" err="1"/>
              <a:t>Giúp</a:t>
            </a:r>
            <a:r>
              <a:rPr lang="vi-VN" sz="2800" dirty="0"/>
              <a:t> </a:t>
            </a:r>
            <a:r>
              <a:rPr lang="vi-VN" sz="2800" dirty="0" err="1"/>
              <a:t>chúng</a:t>
            </a:r>
            <a:r>
              <a:rPr lang="vi-VN" sz="2800" dirty="0"/>
              <a:t> ta </a:t>
            </a:r>
            <a:r>
              <a:rPr lang="vi-VN" sz="2800" dirty="0" err="1"/>
              <a:t>có</a:t>
            </a:r>
            <a:r>
              <a:rPr lang="vi-VN" sz="2800" dirty="0"/>
              <a:t> </a:t>
            </a:r>
            <a:r>
              <a:rPr lang="vi-VN" sz="2800" dirty="0" err="1"/>
              <a:t>them</a:t>
            </a:r>
            <a:r>
              <a:rPr lang="vi-VN" sz="2800" dirty="0"/>
              <a:t> </a:t>
            </a:r>
            <a:r>
              <a:rPr lang="vi-VN" sz="2800" dirty="0" err="1"/>
              <a:t>bạn</a:t>
            </a:r>
            <a:r>
              <a:rPr lang="vi-VN" sz="2800" dirty="0"/>
              <a:t> </a:t>
            </a:r>
            <a:r>
              <a:rPr lang="vi-VN" sz="2800" dirty="0" err="1"/>
              <a:t>bè</a:t>
            </a:r>
            <a:r>
              <a:rPr lang="vi-VN" sz="2800" dirty="0"/>
              <a:t> </a:t>
            </a:r>
            <a:r>
              <a:rPr lang="vi-VN" sz="2800" dirty="0" err="1"/>
              <a:t>để</a:t>
            </a:r>
            <a:r>
              <a:rPr lang="vi-VN" sz="2800" dirty="0"/>
              <a:t> </a:t>
            </a:r>
            <a:r>
              <a:rPr lang="vi-VN" sz="2800" dirty="0" err="1"/>
              <a:t>cùng</a:t>
            </a:r>
            <a:r>
              <a:rPr lang="vi-VN" sz="2800" dirty="0"/>
              <a:t> chơi, </a:t>
            </a:r>
            <a:r>
              <a:rPr lang="vi-VN" sz="2800" dirty="0" err="1"/>
              <a:t>cùng</a:t>
            </a:r>
            <a:r>
              <a:rPr lang="vi-VN" sz="2800" dirty="0"/>
              <a:t> </a:t>
            </a:r>
            <a:r>
              <a:rPr lang="vi-VN" sz="2800" dirty="0" err="1"/>
              <a:t>trò</a:t>
            </a:r>
            <a:r>
              <a:rPr lang="vi-VN" sz="2800" dirty="0"/>
              <a:t> </a:t>
            </a:r>
            <a:r>
              <a:rPr lang="vi-VN" sz="2800" dirty="0" err="1"/>
              <a:t>chuyện</a:t>
            </a:r>
            <a:r>
              <a:rPr lang="vi-VN" sz="2800" dirty="0"/>
              <a:t>, chia </a:t>
            </a:r>
            <a:r>
              <a:rPr lang="vi-VN" sz="2800" dirty="0" err="1"/>
              <a:t>sẻ</a:t>
            </a:r>
            <a:r>
              <a:rPr lang="vi-VN" sz="2800" dirty="0"/>
              <a:t> </a:t>
            </a:r>
            <a:r>
              <a:rPr lang="vi-VN" sz="2800" dirty="0" err="1"/>
              <a:t>những</a:t>
            </a:r>
            <a:r>
              <a:rPr lang="vi-VN" sz="2800" dirty="0"/>
              <a:t> </a:t>
            </a:r>
            <a:r>
              <a:rPr lang="vi-VN" sz="2800" dirty="0" err="1"/>
              <a:t>niềm</a:t>
            </a:r>
            <a:r>
              <a:rPr lang="vi-VN" sz="2800" dirty="0"/>
              <a:t> vui, </a:t>
            </a:r>
            <a:r>
              <a:rPr lang="vi-VN" sz="2800" dirty="0" err="1"/>
              <a:t>nỗi</a:t>
            </a:r>
            <a:r>
              <a:rPr lang="vi-VN" sz="2800" dirty="0"/>
              <a:t> </a:t>
            </a:r>
            <a:r>
              <a:rPr lang="vi-VN" sz="2800" dirty="0" err="1"/>
              <a:t>buồn</a:t>
            </a:r>
            <a:r>
              <a:rPr lang="vi-VN" sz="2800" dirty="0"/>
              <a:t> trong </a:t>
            </a:r>
            <a:r>
              <a:rPr lang="vi-VN" sz="2800" dirty="0" err="1"/>
              <a:t>cuộc</a:t>
            </a:r>
            <a:r>
              <a:rPr lang="vi-VN" sz="2800" dirty="0"/>
              <a:t> </a:t>
            </a:r>
            <a:r>
              <a:rPr lang="vi-VN" sz="2800" dirty="0" err="1"/>
              <a:t>sống</a:t>
            </a:r>
            <a:r>
              <a:rPr lang="vi-VN" sz="2800" dirty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vi-VN" sz="2800" dirty="0" err="1"/>
              <a:t>Có</a:t>
            </a:r>
            <a:r>
              <a:rPr lang="vi-VN" sz="2800" dirty="0"/>
              <a:t> thêm </a:t>
            </a:r>
            <a:r>
              <a:rPr lang="vi-VN" sz="2800" dirty="0" err="1"/>
              <a:t>bạn</a:t>
            </a:r>
            <a:r>
              <a:rPr lang="vi-VN" sz="2800" dirty="0"/>
              <a:t> </a:t>
            </a:r>
            <a:r>
              <a:rPr lang="vi-VN" sz="2800" dirty="0" err="1"/>
              <a:t>đồng</a:t>
            </a:r>
            <a:r>
              <a:rPr lang="vi-VN" sz="2800" dirty="0"/>
              <a:t> </a:t>
            </a:r>
            <a:r>
              <a:rPr lang="vi-VN" sz="2800" dirty="0" err="1"/>
              <a:t>hành</a:t>
            </a:r>
            <a:r>
              <a:rPr lang="vi-VN" sz="2800" dirty="0"/>
              <a:t> </a:t>
            </a:r>
            <a:r>
              <a:rPr lang="vi-VN" sz="2800" dirty="0" err="1"/>
              <a:t>cùng</a:t>
            </a:r>
            <a:r>
              <a:rPr lang="vi-VN" sz="2800" dirty="0"/>
              <a:t> ta trong </a:t>
            </a:r>
            <a:r>
              <a:rPr lang="vi-VN" sz="2800" dirty="0" err="1"/>
              <a:t>những</a:t>
            </a:r>
            <a:r>
              <a:rPr lang="vi-VN" sz="2800" dirty="0"/>
              <a:t> </a:t>
            </a:r>
            <a:r>
              <a:rPr lang="vi-VN" sz="2800" dirty="0" err="1"/>
              <a:t>lúc</a:t>
            </a:r>
            <a:r>
              <a:rPr lang="vi-VN" sz="2800" dirty="0"/>
              <a:t> </a:t>
            </a:r>
            <a:r>
              <a:rPr lang="vi-VN" sz="2800" dirty="0" err="1"/>
              <a:t>khó</a:t>
            </a:r>
            <a:r>
              <a:rPr lang="vi-VN" sz="2800" dirty="0"/>
              <a:t> khăn.</a:t>
            </a:r>
          </a:p>
        </p:txBody>
      </p:sp>
    </p:spTree>
    <p:extLst>
      <p:ext uri="{BB962C8B-B14F-4D97-AF65-F5344CB8AC3E}">
        <p14:creationId xmlns:p14="http://schemas.microsoft.com/office/powerpoint/2010/main" val="1768096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0" y="4422301"/>
            <a:ext cx="4876800" cy="2414016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436665" y="330282"/>
            <a:ext cx="11318669" cy="6197435"/>
            <a:chOff x="0" y="0"/>
            <a:chExt cx="4274726" cy="2167467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104775">
              <a:solidFill>
                <a:srgbClr val="008037"/>
              </a:solidFill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3657600" y="-11114"/>
            <a:ext cx="4876800" cy="1055162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0A09A495-D13D-D5A0-4E94-BC72C9E18AC2}"/>
              </a:ext>
            </a:extLst>
          </p:cNvPr>
          <p:cNvSpPr txBox="1"/>
          <p:nvPr/>
        </p:nvSpPr>
        <p:spPr>
          <a:xfrm>
            <a:off x="1443593" y="2367170"/>
            <a:ext cx="93048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dirty="0"/>
              <a:t>PHẦN 2.CÁCH THIẾT LẬP QUAN</a:t>
            </a:r>
          </a:p>
          <a:p>
            <a:pPr algn="ctr"/>
            <a:endParaRPr lang="vi-VN" sz="4400" b="1" dirty="0"/>
          </a:p>
          <a:p>
            <a:pPr algn="ctr"/>
            <a:r>
              <a:rPr lang="vi-VN" sz="4400" b="1" dirty="0"/>
              <a:t> HỆ BẠN BÈ</a:t>
            </a:r>
          </a:p>
        </p:txBody>
      </p:sp>
    </p:spTree>
    <p:extLst>
      <p:ext uri="{BB962C8B-B14F-4D97-AF65-F5344CB8AC3E}">
        <p14:creationId xmlns:p14="http://schemas.microsoft.com/office/powerpoint/2010/main" val="29050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0" y="4422301"/>
            <a:ext cx="4876800" cy="2414016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436665" y="330282"/>
            <a:ext cx="11318669" cy="6197435"/>
            <a:chOff x="0" y="0"/>
            <a:chExt cx="4274726" cy="2167467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104775">
              <a:solidFill>
                <a:srgbClr val="008037"/>
              </a:solidFill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3657600" y="-11114"/>
            <a:ext cx="4876800" cy="1055162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EB1FC955-DA7E-FD97-5D69-D314DE93CBE6}"/>
              </a:ext>
            </a:extLst>
          </p:cNvPr>
          <p:cNvSpPr txBox="1"/>
          <p:nvPr/>
        </p:nvSpPr>
        <p:spPr>
          <a:xfrm>
            <a:off x="1229830" y="1152987"/>
            <a:ext cx="973233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vi-VN" sz="4000" b="1" dirty="0"/>
              <a:t>QUAN SÁT TRANH</a:t>
            </a:r>
          </a:p>
        </p:txBody>
      </p:sp>
      <p:pic>
        <p:nvPicPr>
          <p:cNvPr id="7" name="Hình ảnh 6">
            <a:extLst>
              <a:ext uri="{FF2B5EF4-FFF2-40B4-BE49-F238E27FC236}">
                <a16:creationId xmlns:a16="http://schemas.microsoft.com/office/drawing/2014/main" id="{9176DB16-093F-23D5-6E03-46C39D037D5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658160" y="2125325"/>
            <a:ext cx="4304009" cy="4050832"/>
          </a:xfrm>
          <a:prstGeom prst="rect">
            <a:avLst/>
          </a:prstGeom>
        </p:spPr>
      </p:pic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1B8FF277-A84D-95B7-D62A-3CC877383B89}"/>
              </a:ext>
            </a:extLst>
          </p:cNvPr>
          <p:cNvSpPr txBox="1"/>
          <p:nvPr/>
        </p:nvSpPr>
        <p:spPr>
          <a:xfrm>
            <a:off x="995780" y="2596470"/>
            <a:ext cx="488019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</a:rPr>
              <a:t>THẢO LUẬN NHÓM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vi-VN" sz="2800" dirty="0" err="1"/>
              <a:t>Các</a:t>
            </a:r>
            <a:r>
              <a:rPr lang="vi-VN" sz="2800" dirty="0"/>
              <a:t> </a:t>
            </a:r>
            <a:r>
              <a:rPr lang="vi-VN" sz="2800" dirty="0" err="1"/>
              <a:t>bạn</a:t>
            </a:r>
            <a:r>
              <a:rPr lang="vi-VN" sz="2800" dirty="0"/>
              <a:t> trong </a:t>
            </a:r>
            <a:r>
              <a:rPr lang="vi-VN" sz="2800" dirty="0" err="1"/>
              <a:t>mỗi</a:t>
            </a:r>
            <a:r>
              <a:rPr lang="vi-VN" sz="2800" dirty="0"/>
              <a:t> tranh </a:t>
            </a:r>
            <a:r>
              <a:rPr lang="vi-VN" sz="2800" dirty="0" err="1"/>
              <a:t>đã</a:t>
            </a:r>
            <a:r>
              <a:rPr lang="vi-VN" sz="2800" dirty="0"/>
              <a:t> </a:t>
            </a:r>
            <a:r>
              <a:rPr lang="vi-VN" sz="2800" dirty="0" err="1"/>
              <a:t>làm</a:t>
            </a:r>
            <a:r>
              <a:rPr lang="vi-VN" sz="2800" dirty="0"/>
              <a:t> </a:t>
            </a:r>
            <a:r>
              <a:rPr lang="vi-VN" sz="2800" dirty="0" err="1"/>
              <a:t>gì</a:t>
            </a:r>
            <a:r>
              <a:rPr lang="vi-VN" sz="2800" dirty="0"/>
              <a:t> </a:t>
            </a:r>
            <a:r>
              <a:rPr lang="vi-VN" sz="2800" dirty="0" err="1"/>
              <a:t>để</a:t>
            </a:r>
            <a:r>
              <a:rPr lang="vi-VN" sz="2800" dirty="0"/>
              <a:t> </a:t>
            </a:r>
            <a:r>
              <a:rPr lang="vi-VN" sz="2800" dirty="0" err="1"/>
              <a:t>thiết</a:t>
            </a:r>
            <a:r>
              <a:rPr lang="vi-VN" sz="2800" dirty="0"/>
              <a:t> </a:t>
            </a:r>
            <a:r>
              <a:rPr lang="vi-VN" sz="2800" dirty="0" err="1"/>
              <a:t>lập</a:t>
            </a:r>
            <a:r>
              <a:rPr lang="vi-VN" sz="2800" dirty="0"/>
              <a:t> quan </a:t>
            </a:r>
            <a:r>
              <a:rPr lang="vi-VN" sz="2800" dirty="0" err="1"/>
              <a:t>hệ</a:t>
            </a:r>
            <a:r>
              <a:rPr lang="vi-VN" sz="2800" dirty="0"/>
              <a:t> </a:t>
            </a:r>
            <a:r>
              <a:rPr lang="vi-VN" sz="2800" dirty="0" err="1"/>
              <a:t>bạn</a:t>
            </a:r>
            <a:r>
              <a:rPr lang="vi-VN" sz="2800" dirty="0"/>
              <a:t> </a:t>
            </a:r>
            <a:r>
              <a:rPr lang="vi-VN" sz="2800" dirty="0" err="1"/>
              <a:t>bè</a:t>
            </a:r>
            <a:r>
              <a:rPr lang="vi-VN" sz="2800" dirty="0"/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vi-VN" sz="2800" dirty="0"/>
              <a:t>Theo em, </a:t>
            </a:r>
            <a:r>
              <a:rPr lang="vi-VN" sz="2800" dirty="0" err="1"/>
              <a:t>còn</a:t>
            </a:r>
            <a:r>
              <a:rPr lang="vi-VN" sz="2800" dirty="0"/>
              <a:t> </a:t>
            </a:r>
            <a:r>
              <a:rPr lang="vi-VN" sz="2800" dirty="0" err="1"/>
              <a:t>có</a:t>
            </a:r>
            <a:r>
              <a:rPr lang="vi-VN" sz="2800" dirty="0"/>
              <a:t> </a:t>
            </a:r>
            <a:r>
              <a:rPr lang="vi-VN" sz="2800" dirty="0" err="1"/>
              <a:t>cách</a:t>
            </a:r>
            <a:r>
              <a:rPr lang="vi-VN" sz="2800" dirty="0"/>
              <a:t> </a:t>
            </a:r>
            <a:r>
              <a:rPr lang="vi-VN" sz="2800" dirty="0" err="1"/>
              <a:t>nào</a:t>
            </a:r>
            <a:r>
              <a:rPr lang="vi-VN" sz="2800" dirty="0"/>
              <a:t> </a:t>
            </a:r>
            <a:r>
              <a:rPr lang="vi-VN" sz="2800" dirty="0" err="1"/>
              <a:t>khác</a:t>
            </a:r>
            <a:r>
              <a:rPr lang="vi-VN" sz="2800" dirty="0"/>
              <a:t> </a:t>
            </a:r>
            <a:r>
              <a:rPr lang="vi-VN" sz="2800" dirty="0" err="1"/>
              <a:t>để</a:t>
            </a:r>
            <a:r>
              <a:rPr lang="vi-VN" sz="2800" dirty="0"/>
              <a:t> </a:t>
            </a:r>
            <a:r>
              <a:rPr lang="vi-VN" sz="2800" dirty="0" err="1"/>
              <a:t>thiết</a:t>
            </a:r>
            <a:r>
              <a:rPr lang="vi-VN" sz="2800" dirty="0"/>
              <a:t> </a:t>
            </a:r>
            <a:r>
              <a:rPr lang="vi-VN" sz="2800" dirty="0" err="1"/>
              <a:t>lập</a:t>
            </a:r>
            <a:r>
              <a:rPr lang="vi-VN" sz="2800" dirty="0"/>
              <a:t> quan </a:t>
            </a:r>
            <a:r>
              <a:rPr lang="vi-VN" sz="2800" dirty="0" err="1"/>
              <a:t>hệ</a:t>
            </a:r>
            <a:r>
              <a:rPr lang="vi-VN" sz="2800" dirty="0"/>
              <a:t> </a:t>
            </a:r>
            <a:r>
              <a:rPr lang="vi-VN" sz="2800" dirty="0" err="1"/>
              <a:t>bạn</a:t>
            </a:r>
            <a:r>
              <a:rPr lang="vi-VN" sz="2800" dirty="0"/>
              <a:t> </a:t>
            </a:r>
            <a:r>
              <a:rPr lang="vi-VN" sz="2800" dirty="0" err="1"/>
              <a:t>bè</a:t>
            </a:r>
            <a:r>
              <a:rPr lang="vi-VN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05453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0" y="4422301"/>
            <a:ext cx="4876800" cy="2414016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436665" y="330282"/>
            <a:ext cx="11318669" cy="6197435"/>
            <a:chOff x="0" y="0"/>
            <a:chExt cx="4274726" cy="2167467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104775">
              <a:solidFill>
                <a:srgbClr val="008037"/>
              </a:solidFill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3657600" y="-11114"/>
            <a:ext cx="4876800" cy="1055162"/>
          </a:xfrm>
          <a:prstGeom prst="rect">
            <a:avLst/>
          </a:prstGeom>
        </p:spPr>
      </p:pic>
      <p:pic>
        <p:nvPicPr>
          <p:cNvPr id="3" name="Hình ảnh 2">
            <a:extLst>
              <a:ext uri="{FF2B5EF4-FFF2-40B4-BE49-F238E27FC236}">
                <a16:creationId xmlns:a16="http://schemas.microsoft.com/office/drawing/2014/main" id="{14F12665-DB04-FA1E-C5E3-900101AF3A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4890" y="1884551"/>
            <a:ext cx="3534023" cy="3088898"/>
          </a:xfrm>
          <a:prstGeom prst="rect">
            <a:avLst/>
          </a:prstGeo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5516DEE5-9209-ABA9-59EE-2CA693E5268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1124" y="564451"/>
            <a:ext cx="6861999" cy="2640199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8CFBA345-A5B3-B831-1EDB-E775D84C743D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4766978" y="3428999"/>
            <a:ext cx="6730291" cy="264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623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0" y="4422301"/>
            <a:ext cx="4876800" cy="2414016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436665" y="330282"/>
            <a:ext cx="11318669" cy="6197435"/>
            <a:chOff x="0" y="0"/>
            <a:chExt cx="4274726" cy="2167467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104775">
              <a:solidFill>
                <a:srgbClr val="008037"/>
              </a:solidFill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3657600" y="-11114"/>
            <a:ext cx="4876800" cy="1055162"/>
          </a:xfrm>
          <a:prstGeom prst="rect">
            <a:avLst/>
          </a:prstGeom>
        </p:spPr>
      </p:pic>
      <p:pic>
        <p:nvPicPr>
          <p:cNvPr id="7" name="Hình ảnh 6">
            <a:extLst>
              <a:ext uri="{FF2B5EF4-FFF2-40B4-BE49-F238E27FC236}">
                <a16:creationId xmlns:a16="http://schemas.microsoft.com/office/drawing/2014/main" id="{ACF384D3-7983-9FBA-F3DE-E987054F317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107188" y="651341"/>
            <a:ext cx="4304009" cy="4050832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56E53CD5-2CA8-AA43-D05D-ABE6971A58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9991" y="651340"/>
            <a:ext cx="4604821" cy="4024825"/>
          </a:xfrm>
          <a:prstGeom prst="rect">
            <a:avLst/>
          </a:prstGeom>
        </p:spPr>
      </p:pic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1A9DAD27-583C-9B18-9035-5804728CE14F}"/>
              </a:ext>
            </a:extLst>
          </p:cNvPr>
          <p:cNvSpPr txBox="1"/>
          <p:nvPr/>
        </p:nvSpPr>
        <p:spPr>
          <a:xfrm>
            <a:off x="5180981" y="2509033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vi-VN" dirty="0"/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EA75D2B7-5CBC-16DF-AABA-4CB72FA0B699}"/>
              </a:ext>
            </a:extLst>
          </p:cNvPr>
          <p:cNvSpPr txBox="1"/>
          <p:nvPr/>
        </p:nvSpPr>
        <p:spPr>
          <a:xfrm>
            <a:off x="1305351" y="4855899"/>
            <a:ext cx="44424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vi-VN" sz="2800" dirty="0" err="1"/>
              <a:t>Bạn</a:t>
            </a:r>
            <a:r>
              <a:rPr lang="vi-VN" sz="2800" dirty="0"/>
              <a:t> Minh </a:t>
            </a:r>
            <a:r>
              <a:rPr lang="vi-VN" sz="2800" dirty="0" err="1"/>
              <a:t>giới</a:t>
            </a:r>
            <a:r>
              <a:rPr lang="vi-VN" sz="2800" dirty="0"/>
              <a:t> </a:t>
            </a:r>
            <a:r>
              <a:rPr lang="vi-VN" sz="2800" dirty="0" err="1"/>
              <a:t>thiệu</a:t>
            </a:r>
            <a:r>
              <a:rPr lang="vi-VN" sz="2800" dirty="0"/>
              <a:t> </a:t>
            </a:r>
            <a:r>
              <a:rPr lang="vi-VN" sz="2800" dirty="0" err="1"/>
              <a:t>về</a:t>
            </a:r>
            <a:r>
              <a:rPr lang="vi-VN" sz="2800" dirty="0"/>
              <a:t> </a:t>
            </a:r>
            <a:r>
              <a:rPr lang="vi-VN" sz="2800" dirty="0" err="1"/>
              <a:t>bản</a:t>
            </a:r>
            <a:r>
              <a:rPr lang="vi-VN" sz="2800" dirty="0"/>
              <a:t> thân </a:t>
            </a:r>
            <a:r>
              <a:rPr lang="vi-VN" sz="2800" dirty="0" err="1"/>
              <a:t>để</a:t>
            </a:r>
            <a:r>
              <a:rPr lang="vi-VN" sz="2800" dirty="0"/>
              <a:t> </a:t>
            </a:r>
            <a:r>
              <a:rPr lang="vi-VN" sz="2800" dirty="0" err="1"/>
              <a:t>làm</a:t>
            </a:r>
            <a:r>
              <a:rPr lang="vi-VN" sz="2800" dirty="0"/>
              <a:t> quen </a:t>
            </a:r>
            <a:r>
              <a:rPr lang="vi-VN" sz="2800" dirty="0" err="1"/>
              <a:t>bạn</a:t>
            </a:r>
            <a:r>
              <a:rPr lang="vi-VN" sz="2800" dirty="0"/>
              <a:t> </a:t>
            </a:r>
            <a:r>
              <a:rPr lang="vi-VN" sz="2800" dirty="0" err="1"/>
              <a:t>mới</a:t>
            </a:r>
            <a:r>
              <a:rPr lang="vi-VN" sz="2800" dirty="0"/>
              <a:t>.</a:t>
            </a: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id="{68A0CC2F-E83D-BD94-DE75-D574178571A2}"/>
              </a:ext>
            </a:extLst>
          </p:cNvPr>
          <p:cNvSpPr txBox="1"/>
          <p:nvPr/>
        </p:nvSpPr>
        <p:spPr>
          <a:xfrm>
            <a:off x="6444192" y="4855899"/>
            <a:ext cx="44424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vi-VN" sz="2800"/>
              <a:t>Thể hiện sự quan tâm đến bạn bè để làm quen.</a:t>
            </a:r>
            <a:endParaRPr lang="vi-VN" sz="2800" dirty="0"/>
          </a:p>
        </p:txBody>
      </p:sp>
    </p:spTree>
    <p:extLst>
      <p:ext uri="{BB962C8B-B14F-4D97-AF65-F5344CB8AC3E}">
        <p14:creationId xmlns:p14="http://schemas.microsoft.com/office/powerpoint/2010/main" val="383833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0" y="4422301"/>
            <a:ext cx="4876800" cy="2414016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436665" y="330282"/>
            <a:ext cx="11318669" cy="6197435"/>
            <a:chOff x="0" y="0"/>
            <a:chExt cx="4274726" cy="2167467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104775">
              <a:solidFill>
                <a:srgbClr val="008037"/>
              </a:solidFill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3657600" y="-11114"/>
            <a:ext cx="4876800" cy="1055162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84334CBD-ECC8-1505-B38C-53529BEDEA0A}"/>
              </a:ext>
            </a:extLst>
          </p:cNvPr>
          <p:cNvSpPr txBox="1"/>
          <p:nvPr/>
        </p:nvSpPr>
        <p:spPr>
          <a:xfrm>
            <a:off x="754143" y="1104194"/>
            <a:ext cx="10683711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dirty="0"/>
              <a:t>KẾT LUẬN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sz="3200" dirty="0" err="1"/>
              <a:t>Để</a:t>
            </a:r>
            <a:r>
              <a:rPr lang="vi-VN" sz="3200" dirty="0"/>
              <a:t> </a:t>
            </a:r>
            <a:r>
              <a:rPr lang="vi-VN" sz="3200" dirty="0" err="1"/>
              <a:t>thiết</a:t>
            </a:r>
            <a:r>
              <a:rPr lang="vi-VN" sz="3200" dirty="0"/>
              <a:t> </a:t>
            </a:r>
            <a:r>
              <a:rPr lang="vi-VN" sz="3200" dirty="0" err="1"/>
              <a:t>lập</a:t>
            </a:r>
            <a:r>
              <a:rPr lang="vi-VN" sz="3200" dirty="0"/>
              <a:t> quan </a:t>
            </a:r>
            <a:r>
              <a:rPr lang="vi-VN" sz="3200" dirty="0" err="1"/>
              <a:t>hệ</a:t>
            </a:r>
            <a:r>
              <a:rPr lang="vi-VN" sz="3200" dirty="0"/>
              <a:t> </a:t>
            </a:r>
            <a:r>
              <a:rPr lang="vi-VN" sz="3200" dirty="0" err="1"/>
              <a:t>bạn</a:t>
            </a:r>
            <a:r>
              <a:rPr lang="vi-VN" sz="3200" dirty="0"/>
              <a:t> </a:t>
            </a:r>
            <a:r>
              <a:rPr lang="vi-VN" sz="3200" dirty="0" err="1"/>
              <a:t>bè</a:t>
            </a:r>
            <a:r>
              <a:rPr lang="vi-VN" sz="3200" dirty="0"/>
              <a:t>, </a:t>
            </a:r>
            <a:r>
              <a:rPr lang="vi-VN" sz="3200" dirty="0" err="1"/>
              <a:t>chúng</a:t>
            </a:r>
            <a:r>
              <a:rPr lang="vi-VN" sz="3200" dirty="0"/>
              <a:t> ta </a:t>
            </a:r>
            <a:r>
              <a:rPr lang="vi-VN" sz="3200" dirty="0" err="1"/>
              <a:t>cần</a:t>
            </a:r>
            <a:r>
              <a:rPr lang="vi-VN" sz="3200" dirty="0"/>
              <a:t> </a:t>
            </a:r>
            <a:r>
              <a:rPr lang="vi-VN" sz="3200" dirty="0" err="1"/>
              <a:t>giới</a:t>
            </a:r>
            <a:r>
              <a:rPr lang="vi-VN" sz="3200" dirty="0"/>
              <a:t> </a:t>
            </a:r>
            <a:r>
              <a:rPr lang="vi-VN" sz="3200" dirty="0" err="1"/>
              <a:t>thiệu</a:t>
            </a:r>
            <a:r>
              <a:rPr lang="vi-VN" sz="3200" dirty="0"/>
              <a:t> </a:t>
            </a:r>
            <a:r>
              <a:rPr lang="vi-VN" sz="3200" dirty="0" err="1"/>
              <a:t>bản</a:t>
            </a:r>
            <a:r>
              <a:rPr lang="vi-VN" sz="3200" dirty="0"/>
              <a:t> thân.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sz="3200" dirty="0" err="1"/>
              <a:t>Chủ</a:t>
            </a:r>
            <a:r>
              <a:rPr lang="vi-VN" sz="3200" dirty="0"/>
              <a:t> </a:t>
            </a:r>
            <a:r>
              <a:rPr lang="vi-VN" sz="3200" dirty="0" err="1"/>
              <a:t>động</a:t>
            </a:r>
            <a:r>
              <a:rPr lang="vi-VN" sz="3200" dirty="0"/>
              <a:t> </a:t>
            </a:r>
            <a:r>
              <a:rPr lang="vi-VN" sz="3200" dirty="0" err="1"/>
              <a:t>thể</a:t>
            </a:r>
            <a:r>
              <a:rPr lang="vi-VN" sz="3200" dirty="0"/>
              <a:t> </a:t>
            </a:r>
            <a:r>
              <a:rPr lang="vi-VN" sz="3200" dirty="0" err="1"/>
              <a:t>hiện</a:t>
            </a:r>
            <a:r>
              <a:rPr lang="vi-VN" sz="3200" dirty="0"/>
              <a:t> mong </a:t>
            </a:r>
            <a:r>
              <a:rPr lang="vi-VN" sz="3200" dirty="0" err="1"/>
              <a:t>muốn</a:t>
            </a:r>
            <a:r>
              <a:rPr lang="vi-VN" sz="3200" dirty="0"/>
              <a:t> </a:t>
            </a:r>
            <a:r>
              <a:rPr lang="vi-VN" sz="3200" dirty="0" err="1"/>
              <a:t>làm</a:t>
            </a:r>
            <a:r>
              <a:rPr lang="vi-VN" sz="3200" dirty="0"/>
              <a:t> quen </a:t>
            </a:r>
            <a:r>
              <a:rPr lang="vi-VN" sz="3200" dirty="0" err="1"/>
              <a:t>và</a:t>
            </a:r>
            <a:r>
              <a:rPr lang="vi-VN" sz="3200" dirty="0"/>
              <a:t> chơi </a:t>
            </a:r>
            <a:r>
              <a:rPr lang="vi-VN" sz="3200" dirty="0" err="1"/>
              <a:t>cùng</a:t>
            </a:r>
            <a:r>
              <a:rPr lang="vi-VN" sz="3200" dirty="0"/>
              <a:t> </a:t>
            </a:r>
            <a:r>
              <a:rPr lang="vi-VN" sz="3200" dirty="0" err="1"/>
              <a:t>bạn</a:t>
            </a:r>
            <a:r>
              <a:rPr lang="vi-VN" sz="32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sz="3200" dirty="0" err="1"/>
              <a:t>Thể</a:t>
            </a:r>
            <a:r>
              <a:rPr lang="vi-VN" sz="3200" dirty="0"/>
              <a:t> </a:t>
            </a:r>
            <a:r>
              <a:rPr lang="vi-VN" sz="3200" dirty="0" err="1"/>
              <a:t>hiện</a:t>
            </a:r>
            <a:r>
              <a:rPr lang="vi-VN" sz="3200" dirty="0"/>
              <a:t> </a:t>
            </a:r>
            <a:r>
              <a:rPr lang="vi-VN" sz="3200" dirty="0" err="1"/>
              <a:t>sự</a:t>
            </a:r>
            <a:r>
              <a:rPr lang="vi-VN" sz="3200" dirty="0"/>
              <a:t> quan tâm </a:t>
            </a:r>
            <a:r>
              <a:rPr lang="vi-VN" sz="3200" dirty="0" err="1"/>
              <a:t>tới</a:t>
            </a:r>
            <a:r>
              <a:rPr lang="vi-VN" sz="3200" dirty="0"/>
              <a:t> </a:t>
            </a:r>
            <a:r>
              <a:rPr lang="vi-VN" sz="3200" dirty="0" err="1"/>
              <a:t>bạn</a:t>
            </a:r>
            <a:r>
              <a:rPr lang="vi-VN" sz="3200" dirty="0"/>
              <a:t>; chia </a:t>
            </a:r>
            <a:r>
              <a:rPr lang="vi-VN" sz="3200" dirty="0" err="1"/>
              <a:t>sẻ</a:t>
            </a:r>
            <a:r>
              <a:rPr lang="vi-VN" sz="3200" dirty="0"/>
              <a:t> </a:t>
            </a:r>
            <a:r>
              <a:rPr lang="vi-VN" sz="3200" dirty="0" err="1"/>
              <a:t>sở</a:t>
            </a:r>
            <a:r>
              <a:rPr lang="vi-VN" sz="3200" dirty="0"/>
              <a:t> </a:t>
            </a:r>
            <a:r>
              <a:rPr lang="vi-VN" sz="3200" dirty="0" err="1"/>
              <a:t>thích</a:t>
            </a:r>
            <a:r>
              <a:rPr lang="vi-VN" sz="3200" dirty="0"/>
              <a:t> chung </a:t>
            </a:r>
            <a:r>
              <a:rPr lang="vi-VN" sz="3200" dirty="0" err="1"/>
              <a:t>với</a:t>
            </a:r>
            <a:r>
              <a:rPr lang="vi-VN" sz="3200" dirty="0"/>
              <a:t> </a:t>
            </a:r>
            <a:r>
              <a:rPr lang="vi-VN" sz="3200" dirty="0" err="1"/>
              <a:t>bạn</a:t>
            </a:r>
            <a:r>
              <a:rPr lang="vi-VN" sz="32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sz="3200" dirty="0"/>
              <a:t>Luôn </a:t>
            </a:r>
            <a:r>
              <a:rPr lang="vi-VN" sz="3200" dirty="0" err="1"/>
              <a:t>thể</a:t>
            </a:r>
            <a:r>
              <a:rPr lang="vi-VN" sz="3200" dirty="0"/>
              <a:t> </a:t>
            </a:r>
            <a:r>
              <a:rPr lang="vi-VN" sz="3200" dirty="0" err="1"/>
              <a:t>hiện</a:t>
            </a:r>
            <a:r>
              <a:rPr lang="vi-VN" sz="3200" dirty="0"/>
              <a:t> </a:t>
            </a:r>
            <a:r>
              <a:rPr lang="vi-VN" sz="3200" dirty="0" err="1"/>
              <a:t>thái</a:t>
            </a:r>
            <a:r>
              <a:rPr lang="vi-VN" sz="3200" dirty="0"/>
              <a:t> </a:t>
            </a:r>
            <a:r>
              <a:rPr lang="vi-VN" sz="3200" dirty="0" err="1"/>
              <a:t>độ</a:t>
            </a:r>
            <a:r>
              <a:rPr lang="vi-VN" sz="3200" dirty="0"/>
              <a:t> thân </a:t>
            </a:r>
            <a:r>
              <a:rPr lang="vi-VN" sz="3200" dirty="0" err="1"/>
              <a:t>thiện</a:t>
            </a:r>
            <a:r>
              <a:rPr lang="vi-VN" sz="3200" dirty="0"/>
              <a:t>, </a:t>
            </a:r>
            <a:r>
              <a:rPr lang="vi-VN" sz="3200" dirty="0" err="1"/>
              <a:t>cởi</a:t>
            </a:r>
            <a:r>
              <a:rPr lang="vi-VN" sz="3200" dirty="0"/>
              <a:t> </a:t>
            </a:r>
            <a:r>
              <a:rPr lang="vi-VN" sz="3200" dirty="0" err="1"/>
              <a:t>mở</a:t>
            </a:r>
            <a:r>
              <a:rPr lang="vi-VN" sz="3200" dirty="0"/>
              <a:t>,...</a:t>
            </a:r>
          </a:p>
        </p:txBody>
      </p:sp>
    </p:spTree>
    <p:extLst>
      <p:ext uri="{BB962C8B-B14F-4D97-AF65-F5344CB8AC3E}">
        <p14:creationId xmlns:p14="http://schemas.microsoft.com/office/powerpoint/2010/main" val="1886617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0" y="4422301"/>
            <a:ext cx="4876800" cy="2414016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436665" y="330282"/>
            <a:ext cx="11318669" cy="6197435"/>
            <a:chOff x="0" y="0"/>
            <a:chExt cx="4274726" cy="2167467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 w="104775">
              <a:solidFill>
                <a:srgbClr val="008037"/>
              </a:solidFill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/>
            </a:p>
          </p:txBody>
        </p:sp>
      </p:grpSp>
      <p:pic>
        <p:nvPicPr>
          <p:cNvPr id="11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3657600" y="-11114"/>
            <a:ext cx="4876800" cy="1055162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347A9212-26B6-2FDC-B121-D8E082F9F809}"/>
              </a:ext>
            </a:extLst>
          </p:cNvPr>
          <p:cNvSpPr txBox="1"/>
          <p:nvPr/>
        </p:nvSpPr>
        <p:spPr>
          <a:xfrm>
            <a:off x="3017878" y="2382673"/>
            <a:ext cx="61562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000" b="1" dirty="0"/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1627585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337</Words>
  <Application>Microsoft Office PowerPoint</Application>
  <PresentationFormat>Widescreen</PresentationFormat>
  <Paragraphs>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Admins</cp:lastModifiedBy>
  <cp:revision>36</cp:revision>
  <dcterms:created xsi:type="dcterms:W3CDTF">2023-08-05T03:39:56Z</dcterms:created>
  <dcterms:modified xsi:type="dcterms:W3CDTF">2026-01-22T02:15:56Z</dcterms:modified>
</cp:coreProperties>
</file>