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8" r:id="rId3"/>
    <p:sldId id="281" r:id="rId4"/>
    <p:sldId id="282" r:id="rId5"/>
    <p:sldId id="283" r:id="rId6"/>
    <p:sldId id="284" r:id="rId7"/>
    <p:sldId id="289" r:id="rId8"/>
    <p:sldId id="279" r:id="rId9"/>
    <p:sldId id="290" r:id="rId10"/>
    <p:sldId id="285" r:id="rId11"/>
    <p:sldId id="286" r:id="rId12"/>
    <p:sldId id="292" r:id="rId13"/>
    <p:sldId id="293" r:id="rId14"/>
    <p:sldId id="295" r:id="rId15"/>
    <p:sldId id="297" r:id="rId16"/>
    <p:sldId id="296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78" d="100"/>
          <a:sy n="78" d="100"/>
        </p:scale>
        <p:origin x="260" y="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19T13:28:55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5874 7594 0,'0'13'156,"13"-13"-141,13 0 1,-12 0 0,-1 0-16,13 0 15,-12 0-15,-1 0 16,0 0 0,0 0-1,1 0-15,-1 0 16,0 0-16,0 0 15,0 0 17,1 0 15,-1 0-16,0 0 16,0 0-32,1 0 1,-1 0 46,0 0 1,0 0-32,0 0 0,1 0 1,-1 0 30,0 0-46,0 0-1</inkml:trace>
  <inkml:trace contextRef="#ctx0" brushRef="#br0" timeOffset="2354.7919">8506 7646 0,'0'14'109,"14"-14"-93,-1 0-1,0 0 1,0 0 0,1 0-1,-1 0-15,0 0 16,0 0 0,0 0-1,1 0 1,-1 0-16,0 0 15,0 0 1,1 0 0,12 0 15,-13 0 63,0 0-63,1 0 0,-1 0 172</inkml:trace>
  <inkml:trace contextRef="#ctx0" brushRef="#br0" timeOffset="9236.2878">7038 6879 0,'0'-13'125,"0"0"-125,-13-1 15,13 1 1,-27-13-16,27 13 15,-13-1-15,0-25 16,-14 12 0,14 14-1,13 0-15,0 0 16,-13-1-16,0-12 16,-1 13-16,1 13 15,0-14 1,0 1-16,13 0 15,-14 0-15,14-1 0,-13 1 16,0 13 0,13-13-1,-13 13 1,0-13 31,-1 0-16,14-1-15,-26 1-1,13 0-15,-1 13 16,1 0 15,0 0-15,0 0-1,0 0-15,-1 0 0,1 0 0,-27-13 16,27 13 47,0 0-63,0 0 0,-14 0 15,-12 0-15,25 0 16,1 0 31,-13 0-32,-1 0 1,14 0-16,-27 0 78,14 0-78,-14 13 16,27 0 93,0 14-78,-27 25-31,-13-12 16,27-27 0,12 1-16,-12-1 93,-1 13-93,-52 27 16,53-40-16,12 1 16,-25 25 30,-1-12-46,0 26 16,-26 0-16,40-40 16,-1 13-16,14-12 15,0-1-15,13 0 0,-27 0 16,14 0-16,-13-13 0,-14 27 0,27-1 16,-1 1-16,-25-1 0,26 1 15,-1-1 16,14-13-31,-13 14 0,0-1 0,0 1 16,13-1-16,-14 1 0,1-1 16,13-13-1,0 1-15,0 12 16,-13 14-16,13-27 0,0 13 16,0 1-1,0-14 1,0 0-16,0 40 0,0-26 15,0-1-15,0-13 16,0 1-16,0 12 16,0 1-16,0-14 15,0 13-15,0 1 0,0-14 0,0 0 16,0 14-16,0-1 16,0-13-1,0 14-15,0-14 16,13 14-1,0-1-15,1-13 0,-1 0 16,0-13-16,0 14 16,1-1-1,-1 13-15,0-12 0,13-1 32,27 26-32,-26-12 15,-1-1 1,14-12-16,-14-1 0,-12 0 15,12 0-15,-13-13 0,14 14 16,13-14-16,-27 0 16,0 0-1,53 13 1,-26-13-16,-14 0 0,27 13 16,0-13-16,-13 0 0,66 0 15,-67 0-15,1 0 0,26 0 16,-26 0-16,0 0 0,-14 0 15,0 0-15,1 0 0,-14 0 63,0 0-47,27-40-16,0 1 0,13-14 15,13-13-15,0 13 0,0 0 16,53-13-16,-92 52 0,-1 1 62,-13-13-46,1-80 0,25 26-16,14-12 0,-26 26 0,39-67 15,-27 81-15,-12 12 0,-14 13 31,-13 14-15,0-13 0,0-54-16,0 41 15,0 12-15,0 1 0,13-1 16,1 14-16,-14-13 0,0 12 16,0 1-16,0 0 15,0 0-15,0-14 0,0 14 16,0 0-1,0-1 17,0-25-32,0 26 0,0-14 15,0 14-15,-14 0 16,14-1 0,-13 1-1,0 13 1,-14-13-1,27 0-15,-13 13 16,0-13-16,0-1 0,0 14 16,-1-13-16,1 0 0,13 0 15,-13-1-15,0 14 0,-1-13 16,-25 0-16,25 0 16,1-14-1,0 27-15,0 0 16,0 0-16,-14-13 15,14 13 17,0 0-17,-27-13 1,27 13-16,-14 0 16,14 0-16,0 0 15,0 0 16,-1 0-15,1 0 109,0 0-78,0 0-47,-1 0 16,1 0-1,0 0-15,-27 0 16,27 0-16,0 0 15,0 0-15,-1 0 0,-12 0 16,13 0-16,-1 0 16,1 0-1,0 13 1,-13 0-16</inkml:trace>
  <inkml:trace contextRef="#ctx0" brushRef="#br0" timeOffset="15982.9418">14631 7805 0,'14'0'109,"-1"0"-109,0 0 0,0 0 16,1 0-16,-1 0 0,0 0 15,0 0-15,1 0 16,12 0 0,-13 0-1,0 0-15,1 0 32,-1-13-32,0 13 15,0 0 1,1-13-1,-1 13 32,0-13 110</inkml:trace>
  <inkml:trace contextRef="#ctx0" brushRef="#br0" timeOffset="19018.0355">17105 7646 0,'14'0'171,"-1"0"-155,0 0-16,13 0 47,-12 0-31,-1 0 15,0 0 31,14 0-46,-1 0 0,-13 0-16,1 0 15,-1 0 1,0 0 15,0 0-15,14 0-1,-14 0 32,0 0-16,0 0 110,1 0-110,-1 0-15,0 0 15,0 0 0</inkml:trace>
  <inkml:trace contextRef="#ctx0" brushRef="#br0" timeOffset="35776.8459">5715 12422 0,'13'0'31,"0"0"-31,1 0 0,12 0 16,14 0 0,-27 0-1,0 0-15,14 0 16,-1 0 15,-13 0 16,1 0-31,-1 0 31,0 0-47</inkml:trace>
  <inkml:trace contextRef="#ctx0" brushRef="#br0" timeOffset="37531.3244">8242 12449 0,'13'0'63,"0"0"-32,0 0-15,14 0-1,-1 0-15,1 0 16,-1 0-1,1 0 1,-14 0 0,0 0-16,0 0 15,1-14-15,-1 14 16,0 0-16,0 0 31,1 0 0,-1 0 1,0 0-17,0 0 1,1 0 31,-1 0 15,13 0-46,-13 0 0,1 0-1,-1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2-19T13:36:48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3453 6707 0,'0'-13'235,"13"13"-110,0 0-78,1 0-16,-1 0-31,0 13 16,0-13-1,0 13-15,1 1 16,-1-1 15,0-13-15,-13 13 124,13 0-108,14 14-17,-1-1-15,-13-13 31,1 1-15,-14-1 109,13 0-109,-26-13 234,-1 0-235,1 0 17,0 0-32,0 0 15,0 0 1,-1 0-16,1 0 31,0 0-15,0 0-1,-14 0-15,14 0 16,0 0 0,0 0 15,-14 13 16,14-13 31,0 14-78,-1-14 15,1 0 32,0 0 0,0 0 0,-1 0-31,1 0-1</inkml:trace>
  <inkml:trace contextRef="#ctx0" brushRef="#br0" timeOffset="7048.7571">3453 7131 0,'-13'0'250,"-1"0"-234,1 0 0,0 0-1,0 0 63,-1 0-78,1 0 16,0 0 0,0 0 15,0 13-15,-1-13 15,1 0 16,0 0-47,0 13 31,-1-13-15,1 0 140,0 13-141,26-13 298,0 0-266,1 0-32,-1 0 1,0 0 15,0 0-15,1 13-16,-1 1 16,0-1-1,13 0 1,-12-13 15,-1 13-31,0 1 16,0-1 124,14 0-124,-14 0 0,0 1-1,1-14 32,-1 0 31</inkml:trace>
  <inkml:trace contextRef="#ctx0" brushRef="#br0" timeOffset="17164.6393">3360 7488 0,'13'0'219,"1"0"-203,-1 0-16,0 13 15,0 0 17,1 0-17,-1 1 16,-13-1 63,13 0-78,0-13-16,1 13 15,-1 1 1,0-1 15,0 0-15,0 0 15,1 0 0,-1-13 1,0 0-17,-26 0 298,0 0-298,-1 0-15,1 0 16,0 0 0,0 0-16,0 0 0,-14 14 15,14-1 1,0-13-16,-1 13 0,1-13 16,0 0-1,0 13-15,13 1 47,-14-14-31,1 0 77,0 0-14,-13 0-17,12 0-31,1 0-31,0 13 16</inkml:trace>
  <inkml:trace contextRef="#ctx0" brushRef="#br0" timeOffset="42202.0968">6813 6813 0,'-13'0'63,"0"0"-48,-1 0 1,1 0 0,0 0-16,0 0 15,-1 0-15,-12 13 16,0 0-1,12-13 1,1 0 15,-13 14-31,-1-1 47,14-13 0,0 0-16,-1 0 1,1 0-17,0 13 48,0 0 140,13 1-156,13-14 15,0 0-46,0 0 15,1 0-15,-1 0-1,0 13-15,0-13 16,1 0 0,-1 0-1,0 0 16,0 13 1,14-13 15,-1 13-32,-13 1 1,1-14-1,-1 13-15,0-13 16,-13 13 0,13 0-1,1-13 17,-1 0-1,0 13-16,0-13 1,0 14 47</inkml:trace>
  <inkml:trace contextRef="#ctx0" brushRef="#br0" timeOffset="50108.18">5517 7448 0,'13'0'78,"0"0"-62,0-13 15,0 13-31,1 0 15,12 0 1,-13 0 0,1 0-1,-1 0 1,0 0 0,0 0-1,1 0 16</inkml:trace>
  <inkml:trace contextRef="#ctx0" brushRef="#br0" timeOffset="52612.6545">7104 7435 0,'13'-13'344,"1"-1"-313,-1 14 1,0 0 15,0 0-32,0 0 1,1 0 31,-1 0 0,0 0 124,0 0-46</inkml:trace>
  <inkml:trace contextRef="#ctx0" brushRef="#br0" timeOffset="54483.6487">7382 7435 0,'13'0'250,"0"0"-235,1 0 32,-1 0 0,13 0 31</inkml:trace>
  <inkml:trace contextRef="#ctx0" brushRef="#br0" timeOffset="56358.5361">6204 7395 0,'14'13'15,"12"-13"1,1 0 0,-1 0-1,1 0 1,-1 0 0,-13 0 15,0 0 0,1 0-31,-1 0 16,0 0-1,0 0 1,1 0-16,-1 0 62</inkml:trace>
  <inkml:trace contextRef="#ctx0" brushRef="#br0" timeOffset="60435.7598">6694 7197 0,'13'0'140,"0"0"-108,1 0 30,-1 0-31,0 0 16,0 0-31,1 0 15,-1 0 0,0 0-15,0 0 0,0 0-1,1 0 1,-1 0 15,0 0 32,0 13-48,1 0 1,-1 0-1,0 1 17,0-1 15,1-13 15,-14 13 297,-14-13-327,1 13-17,0-13 17,0 0-17,-1 0 16,1 0 1,0 0-1,0 14-31,-1-14 47,1 0-47,0 13 31,0-13 0,0 13 1,-1-13-17,1 0 1,0 0-1,0 0-15,-1 0 16,1 13-16,0-13 16,0 0 31</inkml:trace>
  <inkml:trace contextRef="#ctx0" brushRef="#br0" timeOffset="67442.1424">5530 7871 0,'13'0'93,"0"0"-77,0 0-16,1 0 16,-1 0-16,0 0 15,0 0-15,1 0 16,-1 0 0,0 0-1,0 0-15,1 0 16</inkml:trace>
  <inkml:trace contextRef="#ctx0" brushRef="#br0" timeOffset="69196.1359">7117 7871 0,'14'-13'140,"-1"13"-93,0 0-31,0 0 15,0 0-15,1 0 46,-1 0 16,0-13 157</inkml:trace>
  <inkml:trace contextRef="#ctx0" brushRef="#br0" timeOffset="74692.3752">6813 7633 0,'-13'0'359,"0"0"-327,-1 0-1,1 0 0,0 13 0,0-13 1,-1 0-17,1 0 1,0 14-1,0-14 1,0 13 31,-1-13-16,1 0-31,0 0 31,0 0-31,-1 0 32,1 0 15,0 0-16,0 0-16,-1 13 1,1-13 15,0 0 688,13 13-531,13 1-157,0-14 0,1 0-15,-1 13-1,0-13 63,0 13-31,1-13 0,-1 0-31,0 0-1,0 13 1,1-13-16,-1 0 31,0 0-15,0 14 0,0-1 62,1-13 0,-1 13-63,0-13 17,0 13-17,14 0 32,-14-13-16,0 14-31,0-14 32,1 0 15,-1 13-16,0-13 16</inkml:trace>
  <inkml:trace contextRef="#ctx0" brushRef="#br0" timeOffset="89339.8823">10094 6879 0,'0'-13'62,"-13"13"-31,-14 0-15,14 0-16,-14 13 31,14-13-15,0 0-16,0 0 16,0 0-16,-1 0 0,14 13 15,-13-13-15,0 14 16,0-14-1,-1 0 1,1 0 0,0 13-1,0-13 48,0 13-48,-1-13 17,14 13 374,14 1-281,12-1-125,-26 0 16,13 0-16,14 0 15,-14 1-15,0-14 78,0 13 63,-13 0-141,27 0 16,-14 1 15,0-1-31,0 0 0,1-13 0,-1 13 15,0-13 17,0 14 46</inkml:trace>
  <inkml:trace contextRef="#ctx0" brushRef="#br0" timeOffset="92436.6307">9922 7395 0,'13'0'125,"0"0"-94,1 0-15,12 0-1,-13-13 1,0 13 15,1 0-15,-1 0 15,0 0-15,0 0 15,1 0 0,-1-13 1,0 13-17,0 0 79</inkml:trace>
  <inkml:trace contextRef="#ctx0" brushRef="#br0" timeOffset="94032.2224">9869 7541 0,'0'13'125,"0"0"-109,13-13-1,0 0-15,1 0 16,-1 0-16,0 0 31,0 0-31,1 0 16,-1 0 0,0 0-16,0 0 15,0 0 16,1 0 1,-1 0-17,0 0 1,0 0 31,1 0-32,-1 0 1,0 0 15,0 0-31,1 0 16,-1 0 0,0 0-1,0 0 32</inkml:trace>
  <inkml:trace contextRef="#ctx0" brushRef="#br0" timeOffset="105638.4812">9948 7713 0,'0'13'94,"0"0"-78,14-13-1,-1 0-15,0 0 16,-13 13-16,13-13 0,0 0 16,1 0-16,-1 0 46,0 14-46,0-14 188,-13 13-172,14 0 15,-1 0-16,13-13 1,-12 13-16,-1-13 16,0 14-1,0-14 17,0 0-17,1 13 1,-1-13-1,0 13-15,0 0 79,-39-13 264,13 14-343,-1-1 16,1-13 0,0 13-1,0 0 95,0-13-48,-1 0-31,1 0-15,0 0 0,0 0-1,-1 0 16,1 14-15,0-1 15,0-13 47,-1 0-31,1 0-15,0 13-17,0-13 16,0 0 1</inkml:trace>
  <inkml:trace contextRef="#ctx0" brushRef="#br0" timeOffset="124988.9057">7474 8705 0,'14'0'156,"-14"13"-140,0 0-16,0 0 0,0 1 16,0-1-16,0 0 15,0 0-15,0 1 0,0-1 31,0 0-15,0 0 140,0 1-124,0-1-32,0 0 15,0 0-15,0 14 16,0-1 31,0-13-32,0 14 1,0-14 0,0 0 46,0 1-46</inkml:trace>
  <inkml:trace contextRef="#ctx0" brushRef="#br0" timeOffset="127773.868">7435 8744 0,'13'0'109,"0"0"-31,0 0-47,1 0 1,-1 0 61,0 0-30,0 0-32,1 0 0,-1 0 1,0 0-1,0 0 16,1 0-16,-1 0 110,0 0-126,0 0-15,14 27 32,-27-14 30,0 0-31,0 1 32,13-1-1,-13 0-46,13 0-16,-13 1 47,0-1-32,0 0 17,0 0 186,0 0-218,0 1 16,0-1 0,0 0 31,0 0-47,0 1 93,0 12-61,0-13 14,-13-13-30,0 14 15,-1-14-15,1 13 15,0-13-15,0 0-1,0 0 1,-1 0 0,1 13-1,0-13 48,0 0-48,-1 0 17,1 13-32,0-13 93,0 0-30</inkml:trace>
  <inkml:trace contextRef="#ctx0" brushRef="#br0" timeOffset="131217.9424">7435 8890 0,'-13'0'266,"26"0"-126,0 0-108,0 0 14,0 0-30,1 0 78,-1 0-79,0 0 64,0-13-64,1 13 1,-1-13 15</inkml:trace>
  <inkml:trace contextRef="#ctx0" brushRef="#br0" timeOffset="148553.7975">7713 9274 0,'0'13'859,"-14"0"-859,14-26 32,-13 0 61,0-1-30,0 1 15,-1 0-47,14 0 204,-13 13-95,0-13-109,13-1-15,-13 1 0,0 13-16,-1-13 15,1 13 1,0-13 0,0 13 452,-1 13-327,14 0 640,0 0-765,0 1-1,0-1 142,0 0-142,0 0-15,0 0 313,0 1-298,0-1 1,14 0 15,-1 0-15,0-13 0,0 14-1,1-14 16,-1 0-15,0 0 15,0 0-15,0 0 15,1 0-15,-1 0-1,0 0 1,-13 13 203,13 0 78,1-13-235,-1 13-46,0 0-1,0 1 1,1-1 15,-14 0 110,0 0-32,-14-13 157,1 0-250,0 0-16,0 0 31,-1 0 31,1 14 63,0-14 110,0 13-220,-1-13 32,1 0 0,0 0-31,13 13-1,-13-13 79,0 0-31,-1 0-48,1 13 16,0-13 1,0 0-17,13 14 1,-14-14 0,1 0 15,0 0-16,0 0 1,-1 0 31,1 0-16,0 0 47,0 0 266,0 0-313,-1-14 63,14 1-16</inkml:trace>
  <inkml:trace contextRef="#ctx0" brushRef="#br0" timeOffset="176638.3347">7713 9737 0,'-14'0'531,"1"-14"-468,13 1 62,0 0-110,0 0 32,0 0-15,0-1 77,-13 1 94,0 13-140,-1 0-48,1 0 1,0 0 62,0 0 391,0 0-313,-1 0-109,1 0 0,0 13 312,0-13-343,-1 14 46,1-1-46,0 0 78,13 0 46,0 0-124,0 1-1,13-1 32,0 0-15,1 0 14,-1 1 17,-13-1-16,13 0-47,0-13 31,1 0 0,-1 0 32,0 0 124,0 0-109,0 0 32,1 0-63,-1 13-32,0 1 63,0-1 1,-13 0 108,14 0-156,-1 0 438,0-13-375,-13 14 125,0-1-173,0 0-14,0 0-32,0 1 93,0-1-77,-13 0 265,0-13-15,13 13-235,-14-13 0,1 0 16,0 0 0,0 0-16,-1 0 16,1 0-15,0 0 46,0 13-31,0-13-16,-1 0 47,1 0-16,0 0 48,0 0-48,-1 0-15,1 0 16,0 0-32,0 0 63,-1 0 46,14-13-15,0 0-109,0 0 296,-13 0-233,13-1 217,0 1-249,0 0 16,0 0-32</inkml:trace>
  <inkml:trace contextRef="#ctx0" brushRef="#br0" timeOffset="200416.4074">7064 11245 0,'-13'13'360,"0"13"-360,-27 120 31,14-106-31,13 13 0,-1-27 0,1 1 0,0-1 16,0 27-16,-14-13 15,27-27 1,0 0-1,0 0 17,-13 14 15,13-14-47,0 0 15,0 0-15,-13 14 16,13-14-16,0 0 15,0 14 1,0-14-16,0 27 16,0-27-16,0 13 15,0-12-15,0-1 16,0 0-16,0 0 16,0 1 15,0-1-31,0 0 0,0 13 15,13-12 1,-13-1-16,13 0 16,-13 0-16,13 1 0,-13-1 15,0 0-15,14 0 0,-1 1 16,-13 12-16,13 27 16,0-27-16,1-12 0,-1 12 15,13 14-15,-13-27 16,1 0-16,-1 14 15,13-14-15,-12 0 16,12 14-16,-13-14 16,1 0-16,-1-13 0,-13 13 15,13 0-15,0 1 0,14-1 0,-1 13 16,-13-26-16,1 14 16,39-1-1,-40 0-15,0 0 16,0 1-16,0-1 15,1-13-15,-1 0 16,27 13 0,-27-13-1,0 13-15,0-13 0,0 0 16,14 13-16,-27 1 16,13-1-16,27-13 15,-27 0-15,14 13 16,-1 0-16,-13-13 15,-13 14-15,27-14 16,-14 0 0,0 0-1,14 0-15,-14 0 16,27 0 0,-14 13-16,-13-13 15,0 0-15,1 0 16,12 0-16,-13 0 15,1 0-15,-1 0 16,0 0-16,40 0 16,-27 0-16,1 0 15,-14 0-15,0 0 0,14 0 16,-14 0-16,0 0 16,0 0-16,1 0 15,-1 0 1,0 0-16,0 0 15,1 0-15,-1 0 16,0 0 0,0-13-1,1 13 1,-1 0 0,0 0-16,0-14 15,0 1-15,1 0 16,-1 13 15,0 0-15,0 0-16,1-13 15,-1 13 1,0 0 0,0 0-1,1 0-15,12 0 0,0-14 16,1 1-16,-1 13 15,-12-13-15,-1 0 16,0 0 0,0-1 15,1 1-15,-1 13-1,0-13 16,0 13-15,-13-13-16,13-1 16,1 1-16,-14 0 15,13-14-15,-13 14 0,0 0 16,13 0-16,-13 0 0,0-14 16,0 14-16,0 0 31,0-1-31,13 1 15,-13 0 1,0 0-16,14 0 16,-14-14-16,0-13 15,0 14-15,0-1 16,0 1-16,0 0 0,0-1 16,0-79-1,0 53 1,0 40-16,0-13 0,0 12 31,0 1-31,0 0 31,0 0-15,0-1 0,0 1-16,0 0 0,0 0 15,0 0-15,0-1 31,0 1-15,0 0-16,0 0 16,0-1-1,0 1-15,0 0 0,0 0 16,0-27 0,0 14-16,0-1 15,0 14 1,0 0-16,0-1 15,0 1-15,0 0 16,0 0-16,0 0 16,-14-14-16,1 14 15,0 13-15,0-40 16,-1 14 0,1 12-16,-13-12 15,13 13 1,-1 0-16,1-1 15,0 1-15,13 0 0,-13 13 16,13-13-16,-14-1 16,1 14-1,-13-26 1,12 13-16,1-1 16,0 14-16,0-13 0,0 0 15,-1 0-15,1 0 16,13-1-16,-13 1 0,0 13 15,-1-13-15,1 0 16,0-1 0,0 1-1,-14-13 1,14 26-16,0 0 16,0-13-16,13-1 15,-14 1-15,1 0 16,0 0-1,0 13 1,-1-14-16,1 1 16,13 0-16,-13 0 15,0-1 1,-1 1 0,1 13-1,0-13 1,0 0-16,0 0 31,-1-1-15,1 1-1,0 0-15,0 13 16,-1 0-16,14-13 16,-13 13-1,0-14 1,0 1-16,0 0 15,-1 0 1,1-1 0,0 14 15,0 0-31,-1 0 0,1 0 16,0 0-16,0 0 15,-1 0-15,1 0 16,-13 0-1,13 0 1,-14 0-16,14 0 16,-14 0-16,1 0 15,13 0 1,-1 0 0,-12 0-1,13 0-15,-14 0 16,14 0-1,0 0-15,0 0 16,-1 0 0,1 0-16,0 0 0,13 14 15,-13-14-15,-1 0 16,1 13-16,0 0 16,0-13-1,0 0 1,-1 13-1,1 1 1,0-14 0,0 0-1,-1 0 1,1 13 0,0 0 15,13 0 16,-13-13-47,0 14 15,-1-14 17,1 13-32,0-13 31,0 13 0,-14 0 0,14-13 1,0 0-32,-1 0 15,1 0 16,13 13-31,-13 1 47,0-1 0,0 0-47,-1 0 16,14 1-16,-13 25 15,0 14 1,-14 0 0,27-40-16,0 1 15,0-1-15,0 0 0,0 0 16,0 0 0,0 1 30</inkml:trace>
  <inkml:trace contextRef="#ctx0" brushRef="#br0" timeOffset="238854.7434">17039 2051 0,'-13'-14'109,"0"1"-109,-1 0 16,1 0-1,0-1 1,0 1-16,0 0 0,-14-14 16,27 14-16,-13-13 15,0 13-15,-1 13 16,14-14-16,0 1 0,-13 0 15,0 0 1,0-1-16,0 1 0,-1 13 31,1-13-31,13 0 16,-13-1-16,0 1 16,-1 0 15,1 13-16,0 0-15,0-13 16,-1 13 0,1 0-16,0 0 0,0 0 15,0 0-15,-1 0 16,1 0 15,0 0-15,0 0-16,-1 0 15,-12 0 1,-1 0-16,-12 0 16,26 0-16,-14 0 15,14 0-15,-14 0 0,14 0 16,-13 0-16,12 0 0,1 13 16,-26 0-16,25 0 31,1 1-16,0-1 17,0-13-1,-1 13-31,1-13 16,13 13-16,-13-13 15,-13 14 1,-27 25-1,13-12-15,27-14 16,-1 0 0,1 0-16,0 1 15,0-14-15,0 13 32,13 0-1,-14 0 0,1 1-15,0-1-1,13 0 32,-13-13-47,-1 13 16,1 14-1,0-14-15,13 0 0,-13 0 16,13 1-16,-14-14 0,14 26 16,-13-13-16,0 14 15,13-14 1,-13 0-16,0 1 16,13-1-1,-14 13 1,1 1-16,13-14 15,-13 0-15,0 14 16,13-1-16,-14-13 16,14 0-16,0 1 15,0-1 1,-13 13 0,0 27-1,13-39 1,0-1-16,0 13 0,0-13 15,0 1-15,0-1 16,0 0-16,0 0 16,0 1-1,0-1-15,0 13 16,0-12-16,0-1 0,0 13 16,0-13-16,0 1 15,0-1-15,0 0 16,0 0-1,0 1-15,0-1 16,0 0-16,0 14 16,0-14-1,13 0-15,0 27 32,1-14-32,-14-13 15,13 1-15,0-1 16,-13 0-16,0 0 15,13 14-15,1-14 16,-1 13 0,0-12-1,0-14-15,0 13 16,1 13 0,-1-12-16,0-14 15,0 13-15,40 0 16,-39-13-16,12 13 15,-13 0-15,0-13 0,1 14 16,-1-14-16,-13 13 0,13-13 16,0 0-1,1 0 1,-1 0 0,13 0 15,-12 0-31,-14 13 15,13-13 1,0 13-16,0-13 16,27 14-1,-27-1-15,0-13 16,1 13 0,-1-13-1,0 0 1,0 0-1,0 0 1,1 13-16,-1-13 16,0 0-16,0 0 31,1 0-15,-1 0 15,13 14-16,1-14-15,-1 0 0,-13 0 0,1 0 16,12 0-16,-13 0 16,14 0-16,-14 0 0,0 0 0,27 0 0,-27 0 15,0 0 1,1 0-16,-1 0 0,13 0 16,1 0-16,65 0 15,-65 0 1,-14 0-16,14 0 0,-14 0 15,0 0-15,0 0 0,0 0 16,1 0 0,-1 0-1,0 0-15,0 0 0,1 0 16,12 0-16,-13 0 0,27 0 31,-27 0-31,14 0 31,-14 0-15,0 0-16,14 0 0,-14 0 16,0 0-16,0 0 15,1 0 17,-1-14 30,0 1-62,0 13 0,0-13 0,-13 0 0,27-14 16,-14 14-1,-13-14 1,0 14-16,0-40 16,0 40-1,0 0 1,0 0-1,0-14 1,0 14-16,0 0 16,0-14-1,0 1-15,0 13 16,0-1-16,0-25 16,0 25-16,0-12 15,0 13-15,0-14 16,0 14-16,0 0 15,0-14-15,0 14 0,0 0 16,0 0 0,0-1-16,-13 1 15,0 0 1,13 0 0,0 0-1,0-1-15,-14 14 16,14-13-16,-13 0 15,0 0-15,13-1 16,-13 1 0,13 0-16,-13 0 31,13-1-15,-14 1-16,14 0 31,-13 0-16,0 0 1,13-1 0,-13 1-1,13 0-15,-14 0 32,1-1-32,13 1 31,-13 0-16,13 0 32,0-14-31,0 14 0,0 0-16,0 0 15,0-1 1,0 1-16,-13 0 15,13 0 1,0-1-16,-14-25 16,14 26 31,0-1-47,0 1 15,-13 0 1,13 0-1,0-1-15,-13 1 16,0 0 31,0 0-16,-1-1-15,1 1 31,0 13-32,0-13-15,-1 0 16,1 0 15,0-1-15,13 1 46</inkml:trace>
  <inkml:trace contextRef="#ctx0" brushRef="#br0" timeOffset="354618.9083">15266 11562 0</inkml:trace>
  <inkml:trace contextRef="#ctx0" brushRef="#br0" timeOffset="398874.5582">15677 11880 0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19/02/2021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555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customXml" Target="../ink/ink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952640" y="2319480"/>
              <a:ext cx="4329360" cy="2162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3280" y="2310120"/>
                <a:ext cx="4348080" cy="21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40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235" t="5588" r="8235" b="-1529"/>
          <a:stretch/>
        </p:blipFill>
        <p:spPr>
          <a:xfrm>
            <a:off x="598986" y="516833"/>
            <a:ext cx="3578087" cy="4262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159" y="418860"/>
            <a:ext cx="3499188" cy="4257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9285" y="889906"/>
            <a:ext cx="424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9241" y="889906"/>
            <a:ext cx="424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5039" y="889906"/>
            <a:ext cx="424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63487" y="1191074"/>
            <a:ext cx="424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9241" y="1189988"/>
            <a:ext cx="424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92630" y="1189988"/>
            <a:ext cx="4857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00129" y="1490070"/>
            <a:ext cx="424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0085" y="1490070"/>
            <a:ext cx="424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25883" y="1490070"/>
            <a:ext cx="424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63487" y="1791238"/>
            <a:ext cx="424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89241" y="1790152"/>
            <a:ext cx="424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92630" y="1790152"/>
            <a:ext cx="4857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92486" y="3918857"/>
            <a:ext cx="26533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56,58, 65, 68, 85. 86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5770" y="4106974"/>
            <a:ext cx="4816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56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1812" y="4068898"/>
            <a:ext cx="4816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86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Ink 21"/>
              <p14:cNvContentPartPr/>
              <p14:nvPr/>
            </p14:nvContentPartPr>
            <p14:xfrm>
              <a:off x="1162080" y="619200"/>
              <a:ext cx="5096160" cy="39913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2720" y="609840"/>
                <a:ext cx="5114880" cy="401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80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43661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C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19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B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ít</a:t>
            </a:r>
            <a:r>
              <a:rPr lang="en-US" dirty="0" smtClean="0">
                <a:solidFill>
                  <a:srgbClr val="FF0000"/>
                </a:solidFill>
              </a:rPr>
              <a:t>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138</Words>
  <Application>Microsoft Office PowerPoint</Application>
  <PresentationFormat>On-screen Show (16:9)</PresentationFormat>
  <Paragraphs>71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微软雅黑</vt:lpstr>
      <vt:lpstr>Arial</vt:lpstr>
      <vt:lpstr>AvantGarde Md BT</vt:lpstr>
      <vt:lpstr>Calibri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HP</cp:lastModifiedBy>
  <cp:revision>69</cp:revision>
  <dcterms:created xsi:type="dcterms:W3CDTF">2017-01-10T13:46:13Z</dcterms:created>
  <dcterms:modified xsi:type="dcterms:W3CDTF">2021-02-19T13:47:00Z</dcterms:modified>
</cp:coreProperties>
</file>