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335" r:id="rId4"/>
    <p:sldId id="339" r:id="rId5"/>
    <p:sldId id="346" r:id="rId6"/>
    <p:sldId id="364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117" autoAdjust="0"/>
  </p:normalViewPr>
  <p:slideViewPr>
    <p:cSldViewPr snapToGrid="0">
      <p:cViewPr varScale="1">
        <p:scale>
          <a:sx n="72" d="100"/>
          <a:sy n="72" d="100"/>
        </p:scale>
        <p:origin x="11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7C13-0ECE-40F2-ADBA-99A6F35A9DA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F07-5C0E-4508-ACE8-D40CF620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1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129b41d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129b41d3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23A8-0F19-D0B5-D49D-BA193BCDF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05276-C737-8931-9546-5F8F24AA5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FED5E-5FE7-D3D6-24EB-055F794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05203-F9FF-7D49-2F65-60240BFD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CDE48-F22D-FA18-485C-13E825CF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8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D730-E83C-9A9B-50C7-9E0A40FA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241C5-1C2D-9962-3D0C-64E6DF28C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14F7-A2D8-D352-0472-4FD21027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B0A3-9A3F-A964-3FCF-3FFC4AE1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3D168-E0F9-6423-6013-6CC36A87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119A7-5BB9-F381-88B3-1C9833658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598CA-EE88-5E87-6CCF-6A2F88D38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820CA-DE33-F41A-9911-91B4D67E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87FC2-8984-1DC6-2616-30AF3F7E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52E6-0371-38AB-F1EB-C988187E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2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96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2386-F052-088A-B5B7-70382CE1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CDE5D-41A7-7983-CE77-673335BE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6160-7D57-DD0E-E2EC-9218A2A2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CEFF8-0F7F-43DC-5FA7-DB6ECB1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E272C-B7B9-21D9-E686-29AF5558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6303-1F73-0D12-0F90-40BA4AB0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84809-A6A7-AB2C-A352-F400C282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B5712-BA55-EDE3-5B79-CFAAF400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68C3-81F1-EBE1-FCAD-B5D41914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6EC14-2F36-330C-F003-1EB6744C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8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3DB6-5CCA-0FC4-3D2F-3F876C33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F563E-ECB9-3765-2E21-120CFEB11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8E0F1-6453-CBC4-4814-7C0641A01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E71B2-7EBE-09BE-2D90-4A78B6DE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40369-B717-E726-4A59-555D3056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63AF4-B7DE-FDE9-C2EB-366DD933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709C-564B-C5CB-E16B-2CE4F58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193E3-358A-1966-5688-7CA2F034D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49527-C7A9-10C8-A866-C31F73F20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4E4EF-1715-6BE6-58AA-D180FCA75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471F2-E21C-8BE0-A5A5-50B9A6E2B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40B87-42E4-1E91-BCF9-55FDEBCF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F788E-439F-37D2-96BD-3AB851FE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749DE-26E3-7BD9-8207-FDD91D30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2C5B-214A-7B92-604F-EC9C9F53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36DE8-FE2E-BB09-4318-B78BF9C4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E8823-FD38-7644-D16E-26A0DED2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9783B-4201-EEF5-E7C3-705FCAD2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7441D-61C4-45C1-D3D7-DFA54EB44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F0F51-15B3-DC49-EB5D-D6AD9B20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8FE03-B3DF-A9E7-FFC6-94E693D7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E3FA-8C97-9119-678F-B72652BE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C88AA-C356-3780-86D3-BB156358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1FF99-34C2-B735-28BC-A8F140E1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DF116-BE40-F6D1-3B14-DC42D9E3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B37E3-DDDD-3F5E-F208-8113DBEF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6528F-DA13-A386-A2D3-42DC2CCA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8909-9111-2EF6-BA9C-790CDE06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919D0-F823-88BB-729B-11BA6D297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46A39-1B3B-0E9D-9191-4B59DAB98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5F92F-F420-D6DA-A05D-73C7E68D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F8092-5E8B-382A-AA96-1C7FBFE0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E11D8-6ECA-2A1B-99F1-88E8F05C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6CBF7DC1-576D-2AB2-1EE9-F077F86071F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329E1-D486-CF17-CB27-E0737684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AB2E-CFED-88BC-388B-91B3B648B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225F-1EA4-EE6D-F320-74652EAC1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40F95-F4D5-4A59-80C4-E55005CE8E22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A9C1-8793-1FCF-12B1-3E2083FC7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0EAC8-3578-E2F7-671A-E8C83EF4E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1F31A-9C1C-4EA4-942E-93A6BAD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0F3">
            <a:alpha val="222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FD8D52A6-761E-5769-1213-0435195A05A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3E6DE7-53DF-BCC6-EBA0-27C284B247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34"/>
          <a:stretch/>
        </p:blipFill>
        <p:spPr>
          <a:xfrm>
            <a:off x="0" y="-136251"/>
            <a:ext cx="12192000" cy="7030536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A8B6987-4BFD-5225-3BBB-0E7676DE9C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35" y="106017"/>
            <a:ext cx="1599074" cy="15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2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82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34AB8E-1C9F-10AB-C3DB-4FD6856A01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700" y="360805"/>
            <a:ext cx="14299399" cy="7238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8751CD-DE35-3894-EDF0-707BD5FA9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47" y="360807"/>
            <a:ext cx="1169624" cy="1169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5B2E6D-4DFA-3849-660E-EB03F303C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53" y="66589"/>
            <a:ext cx="1312999" cy="1312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B8E47-7BB5-C4EB-3BF2-AF9C5B130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2" y="1246079"/>
            <a:ext cx="1169624" cy="11696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626CBA-F544-F462-24BF-2D568957D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-136249"/>
            <a:ext cx="2538872" cy="1692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577A11-7B5E-AB7C-ADC1-E7ACC6A50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008" y="1564441"/>
            <a:ext cx="8461981" cy="41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262890"/>
            <a:ext cx="11151870" cy="640080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A0538-2AB6-93A5-EE9C-F826223E420F}"/>
              </a:ext>
            </a:extLst>
          </p:cNvPr>
          <p:cNvSpPr txBox="1"/>
          <p:nvPr/>
        </p:nvSpPr>
        <p:spPr>
          <a:xfrm>
            <a:off x="948690" y="400050"/>
            <a:ext cx="1041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Chia sẻ với bạn một số nội dung theo gợi ý trong sơ đồ hình 1.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15349-A805-3533-9E9E-DF363FB84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0" y="932497"/>
            <a:ext cx="5867400" cy="55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495300" y="114300"/>
            <a:ext cx="10991850" cy="65722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4F8C5-4B51-9E2F-45A3-5EE8E2AB4432}"/>
              </a:ext>
            </a:extLst>
          </p:cNvPr>
          <p:cNvSpPr txBox="1"/>
          <p:nvPr/>
        </p:nvSpPr>
        <p:spPr>
          <a:xfrm>
            <a:off x="931934" y="270899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Lựa chọn thông tin trong ô cho phù hợp với mỗi giai đoạn phát triển của con người ở hình 2.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759223-CE5B-6429-5955-CC44FF8C48D0}"/>
              </a:ext>
            </a:extLst>
          </p:cNvPr>
          <p:cNvSpPr/>
          <p:nvPr/>
        </p:nvSpPr>
        <p:spPr>
          <a:xfrm>
            <a:off x="640080" y="1783080"/>
            <a:ext cx="5646420" cy="4526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e) Cơ thể dần suy giảm về thể lực, các giác quan,…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D25B5-BE92-3CFB-E441-5623485FD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530" y="2589835"/>
            <a:ext cx="4757737" cy="31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CB818E-E6BE-A904-E451-5C3BAFADA631}"/>
              </a:ext>
            </a:extLst>
          </p:cNvPr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51DCC680-F525-9CD1-57D8-67DDD59EC750}"/>
                </a:ext>
              </a:extLst>
            </p:cNvPr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2CEF8049-DEEC-C25A-A778-657138281F54}"/>
                </a:ext>
              </a:extLst>
            </p:cNvPr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sẽ làm gì nếu gặp tình huống như ở hình 3, 4?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AD07F6B-1F21-C92A-6CC2-60E880DBA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202" y="1937384"/>
            <a:ext cx="8563928" cy="40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/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F37B25-5B96-D072-CCC0-F2936BE4B646}"/>
              </a:ext>
            </a:extLst>
          </p:cNvPr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CB818E-E6BE-A904-E451-5C3BAFADA631}"/>
              </a:ext>
            </a:extLst>
          </p:cNvPr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51DCC680-F525-9CD1-57D8-67DDD59EC750}"/>
                </a:ext>
              </a:extLst>
            </p:cNvPr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2CEF8049-DEEC-C25A-A778-657138281F54}"/>
                </a:ext>
              </a:extLst>
            </p:cNvPr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 tiếp vào cột dưới những đặc điểm phù hợp với đặc điểm đã cho.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B7AC10-8380-19C9-386B-044A2C9EF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63225"/>
              </p:ext>
            </p:extLst>
          </p:nvPr>
        </p:nvGraphicFramePr>
        <p:xfrm>
          <a:off x="1703070" y="2171700"/>
          <a:ext cx="8435340" cy="3703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1395">
                  <a:extLst>
                    <a:ext uri="{9D8B030D-6E8A-4147-A177-3AD203B41FA5}">
                      <a16:colId xmlns:a16="http://schemas.microsoft.com/office/drawing/2014/main" val="2613038911"/>
                    </a:ext>
                  </a:extLst>
                </a:gridCol>
                <a:gridCol w="4553945">
                  <a:extLst>
                    <a:ext uri="{9D8B030D-6E8A-4147-A177-3AD203B41FA5}">
                      <a16:colId xmlns:a16="http://schemas.microsoft.com/office/drawing/2014/main" val="1316203360"/>
                    </a:ext>
                  </a:extLst>
                </a:gridCol>
              </a:tblGrid>
              <a:tr h="898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đen, mắt nâu, má lúm đồng tiền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ngắn, mặc quần bò, đi giày thể thao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417115"/>
                  </a:ext>
                </a:extLst>
              </a:tr>
              <a:tr h="1098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31817"/>
                  </a:ext>
                </a:extLst>
              </a:tr>
              <a:tr h="1488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0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E37AA5-9392-93B9-0010-B62FF469E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83" y="1831749"/>
            <a:ext cx="531617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lf Introduction for School Students by Slidesgo">
  <a:themeElements>
    <a:clrScheme name="Simple Light">
      <a:dk1>
        <a:srgbClr val="2A4783"/>
      </a:dk1>
      <a:lt1>
        <a:srgbClr val="1C90F3"/>
      </a:lt1>
      <a:dk2>
        <a:srgbClr val="02B452"/>
      </a:dk2>
      <a:lt2>
        <a:srgbClr val="FA741B"/>
      </a:lt2>
      <a:accent1>
        <a:srgbClr val="D13B3C"/>
      </a:accent1>
      <a:accent2>
        <a:srgbClr val="FAD94C"/>
      </a:accent2>
      <a:accent3>
        <a:srgbClr val="E6A2D0"/>
      </a:accent3>
      <a:accent4>
        <a:srgbClr val="FFFFFF"/>
      </a:accent4>
      <a:accent5>
        <a:srgbClr val="FFFFFF"/>
      </a:accent5>
      <a:accent6>
        <a:srgbClr val="FFFFFF"/>
      </a:accent6>
      <a:hlink>
        <a:srgbClr val="2A47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576</TotalTime>
  <Words>194</Words>
  <Application>Microsoft Office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Cambria</vt:lpstr>
      <vt:lpstr>Comfortaa SemiBold</vt:lpstr>
      <vt:lpstr>Tahoma</vt:lpstr>
      <vt:lpstr>Custom Design</vt:lpstr>
      <vt:lpstr>Self Introduction for School Students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</cp:lastModifiedBy>
  <cp:revision>24</cp:revision>
  <dcterms:created xsi:type="dcterms:W3CDTF">2023-08-29T09:25:49Z</dcterms:created>
  <dcterms:modified xsi:type="dcterms:W3CDTF">2026-04-19T14:22:32Z</dcterms:modified>
  <cp:category>9Slide.vn</cp:category>
</cp:coreProperties>
</file>