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7"/>
  </p:notesMasterIdLst>
  <p:sldIdLst>
    <p:sldId id="291" r:id="rId2"/>
    <p:sldId id="346" r:id="rId3"/>
    <p:sldId id="349" r:id="rId4"/>
    <p:sldId id="363" r:id="rId5"/>
    <p:sldId id="3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087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89BA-F323-4DD7-A679-F1AE2D5AA02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8693-2CCD-4F2D-88DD-412B6EE2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21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9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5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02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9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6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3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67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2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43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7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14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3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0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  <p:sldLayoutId id="2147483682" r:id="rId13"/>
    <p:sldLayoutId id="2147483683" r:id="rId14"/>
    <p:sldLayoutId id="2147483684" r:id="rId15"/>
    <p:sldLayoutId id="2147483685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8" r:id="rId34"/>
    <p:sldLayoutId id="214748367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54F44-DE7E-3546-BDCE-EFBA0C961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571" y="672505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1718F-F232-2213-A115-38BDF74CC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300" y="1834564"/>
            <a:ext cx="8608298" cy="2810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2889E8-F45A-21D3-ACE0-CE22EF192F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1413" y="4565236"/>
            <a:ext cx="2932430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2475" cy="6911975"/>
            <a:chOff x="0" y="0"/>
            <a:chExt cx="19185" cy="10885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898"/>
              <a:ext cx="17349" cy="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40B936-6364-AF38-0BA8-AAEF36495251}"/>
              </a:ext>
            </a:extLst>
          </p:cNvPr>
          <p:cNvSpPr txBox="1"/>
          <p:nvPr/>
        </p:nvSpPr>
        <p:spPr>
          <a:xfrm>
            <a:off x="944880" y="1452880"/>
            <a:ext cx="10302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chương trình cho một trong những hoạt động dưới đây: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Phát động phong trào xây dựng tủ sách của lớp.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Lễ kỉ niệm ngày thành lập Đội Thiếu niên Tiền phong Hồ Chí Minh (15 tháng 5).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Một hoạt động mà trường em sắp tổ chức.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4199B-54E9-6C58-D6AC-7EB4D8A2F328}"/>
              </a:ext>
            </a:extLst>
          </p:cNvPr>
          <p:cNvSpPr txBox="1"/>
          <p:nvPr/>
        </p:nvSpPr>
        <p:spPr>
          <a:xfrm>
            <a:off x="1270000" y="1757680"/>
            <a:ext cx="1022096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một hoạt động, xác định mục đích, thời gian, địa điểm.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Liệt kê các hoạt động cụ thể và phân công người phụ trách.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Dự kiến phương tiện, dụng cụ,... cần có.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Ghi chép lại các nội dung đã chuẩn bị.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9E35-355D-5CA9-1F07-4A4A4EEC1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22" y="1387157"/>
            <a:ext cx="9083358" cy="4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73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2834640" y="406400"/>
            <a:ext cx="665480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soát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chỉnh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29CF-6F1C-5EB3-FEA6-C0BC1BA88A86}"/>
              </a:ext>
            </a:extLst>
          </p:cNvPr>
          <p:cNvSpPr txBox="1"/>
          <p:nvPr/>
        </p:nvSpPr>
        <p:spPr>
          <a:xfrm>
            <a:off x="1442720" y="1930400"/>
            <a:ext cx="954024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 nhận xét bản chương trình em viết theo những yêu cầu dưới đây: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Có đủ các mục của chương trình.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Nội dung của từng mục được trình bày rõ ràng.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Hình thức bản chương trình đúng yêu cầu, có bảng biểu.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14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</TotalTime>
  <Words>179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等线</vt:lpstr>
      <vt:lpstr>Arial</vt:lpstr>
      <vt:lpstr>Calibri</vt:lpstr>
      <vt:lpstr>Cambria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Windows</cp:lastModifiedBy>
  <cp:revision>16</cp:revision>
  <dcterms:created xsi:type="dcterms:W3CDTF">2023-01-02T02:14:52Z</dcterms:created>
  <dcterms:modified xsi:type="dcterms:W3CDTF">2026-03-13T15:11:11Z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2023-01-02T03:01:27Z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bf4e5088-0425-40d4-b68f-c30b6d8ff408</vt:lpwstr>
  </property>
  <property fmtid="{D5CDD505-2E9C-101B-9397-08002B2CF9AE}" pid="8" name="MSIP_Label_defa4170-0d19-0005-0004-bc88714345d2_ContentBits">
    <vt:lpwstr>0</vt:lpwstr>
  </property>
</Properties>
</file>