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Override1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98" r:id="rId2"/>
    <p:sldMasterId id="2147483704" r:id="rId3"/>
  </p:sldMasterIdLst>
  <p:notesMasterIdLst>
    <p:notesMasterId r:id="rId9"/>
  </p:notesMasterIdLst>
  <p:sldIdLst>
    <p:sldId id="278" r:id="rId4"/>
    <p:sldId id="260" r:id="rId5"/>
    <p:sldId id="281" r:id="rId6"/>
    <p:sldId id="282" r:id="rId7"/>
    <p:sldId id="283" r:id="rId8"/>
  </p:sldIdLst>
  <p:sldSz cx="12192000" cy="6858000"/>
  <p:notesSz cx="6858000" cy="9144000"/>
  <p:custDataLst>
    <p:tags r:id="rId10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77" d="100"/>
          <a:sy n="77" d="100"/>
        </p:scale>
        <p:origin x="912" y="43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presProps" Target="presProps.xml"/><Relationship Id="rId5" Type="http://schemas.openxmlformats.org/officeDocument/2006/relationships/slide" Target="slides/slide2.xml"/><Relationship Id="rId10" Type="http://schemas.openxmlformats.org/officeDocument/2006/relationships/tags" Target="tags/tag1.xml"/><Relationship Id="rId4" Type="http://schemas.openxmlformats.org/officeDocument/2006/relationships/slide" Target="slides/slide1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F2D9B3F-90D8-400E-8635-EC4F644A7A0C}" type="datetimeFigureOut">
              <a:rPr lang="en-US" smtClean="0"/>
              <a:t>3/13/2026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5BC5213-7949-407B-8AB0-5260D7033A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60936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702556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DC6463-7C72-1B77-1391-B3A0AE41ED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6BE9F9E-51EF-23BC-520B-41565FC4798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1134080-47EB-3FAF-80B3-E03D680ED23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35E9493-D703-4436-8B06-D7457D5E1643}" type="datetimeFigureOut">
              <a:rPr lang="en-US" smtClean="0"/>
              <a:t>3/13/2026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D985A2B-1C76-B937-4002-3D0CC2D2E4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9A7B864-C836-4D08-89C3-5EB0EF7ACA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7289E65-7942-4C1C-AE42-C2C6422F04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91631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1636CE-0160-4241-38C2-212FBCF9F9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5A999CE-820C-0D98-B73F-CBC5CDB32B2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A576377-F50A-1299-097E-D20223F22E0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35E9493-D703-4436-8B06-D7457D5E1643}" type="datetimeFigureOut">
              <a:rPr lang="en-US" smtClean="0"/>
              <a:t>3/13/2026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5B850AB-CC6A-7E48-F848-8FEB88618B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D99D97E-078E-C0F0-9F6C-DB1B2C461C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7289E65-7942-4C1C-AE42-C2C6422F04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355987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80C83E-115C-3713-09E9-9F21D46483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28A4559-D478-C602-F2FB-9585F8A71C1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4F4CFF9-0815-8621-20EB-AF2F219459D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F44F539-1968-54A9-6ED8-874090E80F8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35E9493-D703-4436-8B06-D7457D5E1643}" type="datetimeFigureOut">
              <a:rPr lang="en-US" smtClean="0"/>
              <a:t>3/13/2026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6B2CD96-91FD-32A0-35CC-1AC122702E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759B7FA-8089-8D6E-4324-168E3EF17D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7289E65-7942-4C1C-AE42-C2C6422F04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098135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460E4C-65DB-890F-D677-9EBB034202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9670EB3-CFD7-1A8B-F297-74E8164D19E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0715562-04AF-4815-60CD-48E58DAE874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0BAFD74-F3E2-9036-5A8D-9F2854DAF67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F182B5C-9B60-653C-98E3-4680F6BB787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2BEADD2-28E3-236E-76AD-530F7A7B1F0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35E9493-D703-4436-8B06-D7457D5E1643}" type="datetimeFigureOut">
              <a:rPr lang="en-US" smtClean="0"/>
              <a:t>3/13/2026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1E17475-0386-ED69-BE1C-7C13B7C546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9839D8F-5A9E-0B07-9C9F-1E3ED57E39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7289E65-7942-4C1C-AE42-C2C6422F04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335097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8AC770-32E8-4601-30AE-26AB1C0285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4B065C1-64FE-DF9F-7BC6-46154532ACC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35E9493-D703-4436-8B06-D7457D5E1643}" type="datetimeFigureOut">
              <a:rPr lang="en-US" smtClean="0"/>
              <a:t>3/13/2026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64E9D8F-34F0-3E16-DC80-DAD7349B11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CB067A6-8C8B-0D11-D9E6-C879FF93BB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7289E65-7942-4C1C-AE42-C2C6422F04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221549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173A1FE-9BD7-6BAB-8F9D-FD1AA08E59C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35E9493-D703-4436-8B06-D7457D5E1643}" type="datetimeFigureOut">
              <a:rPr lang="en-US" smtClean="0"/>
              <a:t>3/13/2026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54BA72C-46A4-1D82-B2D4-2722ACC3F8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5C9AA71-9B03-223D-DEAE-E38A06A5D1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7289E65-7942-4C1C-AE42-C2C6422F04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587234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996AF5-BC3E-9599-6779-9E3B5316A5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46EB166-BC0A-75F1-8BC9-2662087F5D3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91B2870-A62F-A1B3-ADBF-1D9CFABAED5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653C03E-5A46-576A-C41D-DA10BCFEDDF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35E9493-D703-4436-8B06-D7457D5E1643}" type="datetimeFigureOut">
              <a:rPr lang="en-US" smtClean="0"/>
              <a:t>3/13/2026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231B385-EB01-ED23-A9F2-7B31568453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B8BFBBB-13DA-3637-5692-4E4D9342D0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7289E65-7942-4C1C-AE42-C2C6422F04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329289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5B051B-D8A8-87D0-7969-AB7EE0FAFE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16045C0-B71C-9724-597E-56ED5DD204C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88A9D8A-1926-F81B-AC7F-02458F4F201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C285CEF-5D55-990E-518F-B5283AB86B5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35E9493-D703-4436-8B06-D7457D5E1643}" type="datetimeFigureOut">
              <a:rPr lang="en-US" smtClean="0"/>
              <a:t>3/13/2026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A371355-CE02-23A9-7B9A-3EE1D9EDC3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80D1BEF-A62F-396C-2DB9-004AAD936D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7289E65-7942-4C1C-AE42-C2C6422F04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897919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59B078-494F-4BFF-4452-CC67BD2C6C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5514739-F03B-57F1-F5C7-FC7BE0C5D21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788A1EF-6CD3-A458-D8A2-D817CD43B7F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35E9493-D703-4436-8B06-D7457D5E1643}" type="datetimeFigureOut">
              <a:rPr lang="en-US" smtClean="0"/>
              <a:t>3/13/2026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2E8C12B-A97F-2FFA-B73C-4CC31C9618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0AA9F4B-4538-48F9-9A64-4242A2C35B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7289E65-7942-4C1C-AE42-C2C6422F04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864307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3EB1DDE-B4C2-D5F7-E8F4-78A36C58199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57CFCFE-3B40-F234-2096-65B9E3F85E8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E5D299E-1444-D330-30AC-02CB15F2506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35E9493-D703-4436-8B06-D7457D5E1643}" type="datetimeFigureOut">
              <a:rPr lang="en-US" smtClean="0"/>
              <a:t>3/13/2026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F8BC074-C7D7-8FFC-766D-722E14FA22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CDBD8BA-4C94-B883-3EAA-BDCC588F8B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7289E65-7942-4C1C-AE42-C2C6422F04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26267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126312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圆角矩形 6">
            <a:extLst>
              <a:ext uri="{FF2B5EF4-FFF2-40B4-BE49-F238E27FC236}">
                <a16:creationId xmlns:a16="http://schemas.microsoft.com/office/drawing/2014/main" id="{0E6FCFA5-0E31-9F45-8064-D887C1D3E161}"/>
              </a:ext>
            </a:extLst>
          </p:cNvPr>
          <p:cNvSpPr/>
          <p:nvPr userDrawn="1"/>
        </p:nvSpPr>
        <p:spPr>
          <a:xfrm>
            <a:off x="264405" y="352541"/>
            <a:ext cx="11655846" cy="6191479"/>
          </a:xfrm>
          <a:prstGeom prst="roundRect">
            <a:avLst>
              <a:gd name="adj" fmla="val 6525"/>
            </a:avLst>
          </a:prstGeom>
          <a:solidFill>
            <a:srgbClr val="FFFEEF"/>
          </a:solidFill>
          <a:ln w="254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/>
              <a:cs typeface="+mn-cs"/>
            </a:endParaRPr>
          </a:p>
        </p:txBody>
      </p:sp>
      <p:pic>
        <p:nvPicPr>
          <p:cNvPr id="9" name="图片 8">
            <a:extLst>
              <a:ext uri="{FF2B5EF4-FFF2-40B4-BE49-F238E27FC236}">
                <a16:creationId xmlns:a16="http://schemas.microsoft.com/office/drawing/2014/main" id="{964F5A49-5198-E64D-A9EF-D5A168424259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187287" y="435166"/>
            <a:ext cx="831774" cy="8317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2608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标题和内容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圆角矩形 6">
            <a:extLst>
              <a:ext uri="{FF2B5EF4-FFF2-40B4-BE49-F238E27FC236}">
                <a16:creationId xmlns:a16="http://schemas.microsoft.com/office/drawing/2014/main" id="{0E6FCFA5-0E31-9F45-8064-D887C1D3E161}"/>
              </a:ext>
            </a:extLst>
          </p:cNvPr>
          <p:cNvSpPr/>
          <p:nvPr userDrawn="1"/>
        </p:nvSpPr>
        <p:spPr>
          <a:xfrm>
            <a:off x="264405" y="352541"/>
            <a:ext cx="11655846" cy="6191479"/>
          </a:xfrm>
          <a:prstGeom prst="roundRect">
            <a:avLst>
              <a:gd name="adj" fmla="val 6525"/>
            </a:avLst>
          </a:prstGeom>
          <a:solidFill>
            <a:srgbClr val="FFFEEF"/>
          </a:solidFill>
          <a:ln w="254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/>
              <a:cs typeface="+mn-cs"/>
            </a:endParaRPr>
          </a:p>
        </p:txBody>
      </p:sp>
      <p:pic>
        <p:nvPicPr>
          <p:cNvPr id="9" name="图片 8">
            <a:extLst>
              <a:ext uri="{FF2B5EF4-FFF2-40B4-BE49-F238E27FC236}">
                <a16:creationId xmlns:a16="http://schemas.microsoft.com/office/drawing/2014/main" id="{964F5A49-5198-E64D-A9EF-D5A168424259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187287" y="435166"/>
            <a:ext cx="831774" cy="8317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68321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标题和内容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圆角矩形 6">
            <a:extLst>
              <a:ext uri="{FF2B5EF4-FFF2-40B4-BE49-F238E27FC236}">
                <a16:creationId xmlns:a16="http://schemas.microsoft.com/office/drawing/2014/main" id="{0E6FCFA5-0E31-9F45-8064-D887C1D3E161}"/>
              </a:ext>
            </a:extLst>
          </p:cNvPr>
          <p:cNvSpPr/>
          <p:nvPr userDrawn="1"/>
        </p:nvSpPr>
        <p:spPr>
          <a:xfrm>
            <a:off x="264405" y="352541"/>
            <a:ext cx="11655846" cy="6191479"/>
          </a:xfrm>
          <a:prstGeom prst="roundRect">
            <a:avLst>
              <a:gd name="adj" fmla="val 6525"/>
            </a:avLst>
          </a:prstGeom>
          <a:solidFill>
            <a:srgbClr val="FFFEEF"/>
          </a:solidFill>
          <a:ln w="254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/>
              <a:cs typeface="+mn-cs"/>
            </a:endParaRPr>
          </a:p>
        </p:txBody>
      </p:sp>
      <p:pic>
        <p:nvPicPr>
          <p:cNvPr id="9" name="图片 8">
            <a:extLst>
              <a:ext uri="{FF2B5EF4-FFF2-40B4-BE49-F238E27FC236}">
                <a16:creationId xmlns:a16="http://schemas.microsoft.com/office/drawing/2014/main" id="{964F5A49-5198-E64D-A9EF-D5A168424259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187287" y="435166"/>
            <a:ext cx="831774" cy="8317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12992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266712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493445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>
            <a:extLst>
              <a:ext uri="{FF2B5EF4-FFF2-40B4-BE49-F238E27FC236}">
                <a16:creationId xmlns:a16="http://schemas.microsoft.com/office/drawing/2014/main" id="{2EA95678-AF41-44B0-9993-AFA61DA9E850}"/>
              </a:ext>
            </a:extLst>
          </p:cNvPr>
          <p:cNvSpPr/>
          <p:nvPr userDrawn="1"/>
        </p:nvSpPr>
        <p:spPr>
          <a:xfrm>
            <a:off x="0" y="0"/>
            <a:ext cx="12192000" cy="1028700"/>
          </a:xfrm>
          <a:prstGeom prst="rect">
            <a:avLst/>
          </a:prstGeom>
          <a:blipFill>
            <a:blip r:embed="rId2"/>
            <a:stretch>
              <a:fillRect l="-53334" t="-295295" r="-53334" b="-982485"/>
            </a:stretch>
          </a:blip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40256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4138DE-F0ED-0F81-1E96-4579BD729D2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D93B624-C9FB-B5AF-12A2-CC11F17DA68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93EF9E5-C541-D760-C22F-F3AE2782379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35E9493-D703-4436-8B06-D7457D5E1643}" type="datetimeFigureOut">
              <a:rPr lang="en-US" smtClean="0"/>
              <a:t>3/13/2026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9BE93F-8975-6AB7-6C29-0379F334AE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37F3B21-7139-64C5-187A-2AD05EA931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7289E65-7942-4C1C-AE42-C2C6422F04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65584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Relationship Id="rId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.xml"/><Relationship Id="rId3" Type="http://schemas.openxmlformats.org/officeDocument/2006/relationships/slideLayout" Target="../slideLayouts/slideLayout11.xml"/><Relationship Id="rId7" Type="http://schemas.openxmlformats.org/officeDocument/2006/relationships/slideLayout" Target="../slideLayouts/slideLayout15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10.xml"/><Relationship Id="rId1" Type="http://schemas.openxmlformats.org/officeDocument/2006/relationships/slideLayout" Target="../slideLayouts/slideLayout9.xml"/><Relationship Id="rId6" Type="http://schemas.openxmlformats.org/officeDocument/2006/relationships/slideLayout" Target="../slideLayouts/slideLayout14.xml"/><Relationship Id="rId11" Type="http://schemas.openxmlformats.org/officeDocument/2006/relationships/slideLayout" Target="../slideLayouts/slideLayout19.xml"/><Relationship Id="rId5" Type="http://schemas.openxmlformats.org/officeDocument/2006/relationships/slideLayout" Target="../slideLayouts/slideLayout13.xml"/><Relationship Id="rId10" Type="http://schemas.openxmlformats.org/officeDocument/2006/relationships/slideLayout" Target="../slideLayouts/slideLayout18.xml"/><Relationship Id="rId4" Type="http://schemas.openxmlformats.org/officeDocument/2006/relationships/slideLayout" Target="../slideLayouts/slideLayout12.xml"/><Relationship Id="rId9" Type="http://schemas.openxmlformats.org/officeDocument/2006/relationships/slideLayout" Target="../slideLayouts/slideLayout1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EE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129444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703" r:id="rId4"/>
    <p:sldLayoutId id="2147483702" r:id="rId5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853025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9" r:id="rId1"/>
    <p:sldLayoutId id="2147483701" r:id="rId2"/>
    <p:sldLayoutId id="2147483700" r:id="rId3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400">
          <p15:clr>
            <a:srgbClr val="F26B43"/>
          </p15:clr>
        </p15:guide>
        <p15:guide id="2" pos="7272">
          <p15:clr>
            <a:srgbClr val="F26B43"/>
          </p15:clr>
        </p15:guide>
        <p15:guide id="3" orient="horz" pos="648">
          <p15:clr>
            <a:srgbClr val="F26B43"/>
          </p15:clr>
        </p15:guide>
        <p15:guide id="4" orient="horz" pos="832">
          <p15:clr>
            <a:srgbClr val="F26B43"/>
          </p15:clr>
        </p15:guide>
        <p15:guide id="5" orient="horz" pos="3952">
          <p15:clr>
            <a:srgbClr val="F26B43"/>
          </p15:clr>
        </p15:guide>
        <p15:guide id="6" orient="horz" pos="3760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299678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5" r:id="rId1"/>
    <p:sldLayoutId id="2147483706" r:id="rId2"/>
    <p:sldLayoutId id="2147483707" r:id="rId3"/>
    <p:sldLayoutId id="2147483708" r:id="rId4"/>
    <p:sldLayoutId id="2147483709" r:id="rId5"/>
    <p:sldLayoutId id="2147483710" r:id="rId6"/>
    <p:sldLayoutId id="2147483711" r:id="rId7"/>
    <p:sldLayoutId id="2147483712" r:id="rId8"/>
    <p:sldLayoutId id="2147483713" r:id="rId9"/>
    <p:sldLayoutId id="2147483714" r:id="rId10"/>
    <p:sldLayoutId id="214748371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jpg"/><Relationship Id="rId7" Type="http://schemas.openxmlformats.org/officeDocument/2006/relationships/image" Target="../media/image8.png"/><Relationship Id="rId2" Type="http://schemas.openxmlformats.org/officeDocument/2006/relationships/slideLayout" Target="../slideLayouts/slideLayout6.xml"/><Relationship Id="rId1" Type="http://schemas.openxmlformats.org/officeDocument/2006/relationships/themeOverride" Target="../theme/themeOverride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0.xml"/><Relationship Id="rId5" Type="http://schemas.openxmlformats.org/officeDocument/2006/relationships/image" Target="../media/image15.png"/><Relationship Id="rId4" Type="http://schemas.microsoft.com/office/2007/relationships/hdphoto" Target="../media/hdphoto1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36;p2"/>
          <p:cNvSpPr/>
          <p:nvPr/>
        </p:nvSpPr>
        <p:spPr>
          <a:xfrm rot="10800000" flipH="1" flipV="1">
            <a:off x="630438" y="1038942"/>
            <a:ext cx="11140334" cy="3575899"/>
          </a:xfrm>
          <a:custGeom>
            <a:avLst/>
            <a:gdLst/>
            <a:ahLst/>
            <a:cxnLst/>
            <a:rect l="l" t="t" r="r" b="b"/>
            <a:pathLst>
              <a:path w="1072705" h="1099295" extrusionOk="0">
                <a:moveTo>
                  <a:pt x="1072698" y="1081075"/>
                </a:moveTo>
                <a:lnTo>
                  <a:pt x="871720" y="1081075"/>
                </a:lnTo>
                <a:cubicBezTo>
                  <a:pt x="812189" y="1081075"/>
                  <a:pt x="698747" y="1114031"/>
                  <a:pt x="576446" y="1091267"/>
                </a:cubicBezTo>
                <a:cubicBezTo>
                  <a:pt x="491292" y="1075360"/>
                  <a:pt x="351941" y="1098886"/>
                  <a:pt x="265359" y="1099268"/>
                </a:cubicBezTo>
                <a:cubicBezTo>
                  <a:pt x="193350" y="1099268"/>
                  <a:pt x="-7" y="1081075"/>
                  <a:pt x="-7" y="1081075"/>
                </a:cubicBezTo>
                <a:lnTo>
                  <a:pt x="-7" y="-13"/>
                </a:lnTo>
                <a:lnTo>
                  <a:pt x="1072698" y="-13"/>
                </a:lnTo>
                <a:close/>
              </a:path>
            </a:pathLst>
          </a:custGeom>
          <a:solidFill>
            <a:srgbClr val="92D050">
              <a:alpha val="78000"/>
            </a:srgbClr>
          </a:solidFill>
          <a:ln w="38100" cap="rnd" cmpd="sng">
            <a:solidFill>
              <a:schemeClr val="accent6">
                <a:lumMod val="50000"/>
              </a:schemeClr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60950" tIns="30467" rIns="60950" bIns="30467" anchor="ctr" anchorCtr="0">
            <a:noAutofit/>
          </a:bodyPr>
          <a:lstStyle/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200" b="0" i="0" u="none" strike="noStrike" kern="0" cap="none" spc="0" normalizeH="0" baseline="0" noProof="0" dirty="0">
              <a:ln>
                <a:noFill/>
              </a:ln>
              <a:solidFill>
                <a:srgbClr val="70AD47">
                  <a:lumMod val="50000"/>
                </a:srgbClr>
              </a:solidFill>
              <a:effectLst/>
              <a:uLnTx/>
              <a:uFillTx/>
              <a:latin typeface="SVN-Whimsy" panose="02040603050506020204" pitchFamily="18" charset="0"/>
              <a:ea typeface="Calibri"/>
              <a:cs typeface="Calibri"/>
              <a:sym typeface="Calibri"/>
            </a:endParaRPr>
          </a:p>
        </p:txBody>
      </p:sp>
      <p:grpSp>
        <p:nvGrpSpPr>
          <p:cNvPr id="19" name="组合 18">
            <a:extLst>
              <a:ext uri="{FF2B5EF4-FFF2-40B4-BE49-F238E27FC236}">
                <a16:creationId xmlns:a16="http://schemas.microsoft.com/office/drawing/2014/main" id="{6116343B-1CD4-4DF8-B60D-A428CF298C9A}"/>
              </a:ext>
            </a:extLst>
          </p:cNvPr>
          <p:cNvGrpSpPr/>
          <p:nvPr/>
        </p:nvGrpSpPr>
        <p:grpSpPr>
          <a:xfrm>
            <a:off x="1495881" y="496619"/>
            <a:ext cx="9309603" cy="1314056"/>
            <a:chOff x="1495881" y="496619"/>
            <a:chExt cx="9309603" cy="1314056"/>
          </a:xfrm>
        </p:grpSpPr>
        <p:pic>
          <p:nvPicPr>
            <p:cNvPr id="8" name="图片 7">
              <a:extLst>
                <a:ext uri="{FF2B5EF4-FFF2-40B4-BE49-F238E27FC236}">
                  <a16:creationId xmlns:a16="http://schemas.microsoft.com/office/drawing/2014/main" id="{24418283-35D2-4757-86C1-9D231693F1F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826" t="13691" r="7208" b="19184"/>
            <a:stretch/>
          </p:blipFill>
          <p:spPr>
            <a:xfrm flipH="1">
              <a:off x="9863143" y="1038942"/>
              <a:ext cx="942341" cy="771733"/>
            </a:xfrm>
            <a:prstGeom prst="rect">
              <a:avLst/>
            </a:prstGeom>
            <a:effectLst>
              <a:outerShdw blurRad="50800" dist="50800" dir="2040000" algn="t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12" name="图片 11">
              <a:extLst>
                <a:ext uri="{FF2B5EF4-FFF2-40B4-BE49-F238E27FC236}">
                  <a16:creationId xmlns:a16="http://schemas.microsoft.com/office/drawing/2014/main" id="{68E75650-9236-4681-9684-916ADCE8E23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859" t="28124" r="22222" b="20842"/>
            <a:stretch/>
          </p:blipFill>
          <p:spPr>
            <a:xfrm>
              <a:off x="1495881" y="496619"/>
              <a:ext cx="932567" cy="807780"/>
            </a:xfrm>
            <a:prstGeom prst="rect">
              <a:avLst/>
            </a:prstGeom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</p:pic>
      </p:grpSp>
      <p:pic>
        <p:nvPicPr>
          <p:cNvPr id="16" name="图片 1">
            <a:extLst>
              <a:ext uri="{FF2B5EF4-FFF2-40B4-BE49-F238E27FC236}">
                <a16:creationId xmlns:a16="http://schemas.microsoft.com/office/drawing/2014/main" id="{D33DA810-7F07-4C47-89AF-083E1276F5AE}"/>
              </a:ext>
            </a:extLst>
          </p:cNvPr>
          <p:cNvPicPr>
            <a:picLocks noChangeAspect="1"/>
          </p:cNvPicPr>
          <p:nvPr/>
        </p:nvPicPr>
        <p:blipFill>
          <a:blip r:embed="rId6">
            <a:duotone>
              <a:prstClr val="black"/>
              <a:schemeClr val="accent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194709" y="423115"/>
            <a:ext cx="3127611" cy="2613069"/>
          </a:xfrm>
          <a:prstGeom prst="rect">
            <a:avLst/>
          </a:prstGeom>
        </p:spPr>
      </p:pic>
      <p:pic>
        <p:nvPicPr>
          <p:cNvPr id="41" name="图片 8">
            <a:extLst>
              <a:ext uri="{FF2B5EF4-FFF2-40B4-BE49-F238E27FC236}">
                <a16:creationId xmlns:a16="http://schemas.microsoft.com/office/drawing/2014/main" id="{11455DDC-0318-6841-9B65-524B70833AC4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36275" y="4195710"/>
            <a:ext cx="5519451" cy="2640903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E23F9019-084E-31F3-EE78-45321EE2FF38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692062" y="1673244"/>
            <a:ext cx="7803556" cy="24751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70124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105">
            <a:extLst>
              <a:ext uri="{FF2B5EF4-FFF2-40B4-BE49-F238E27FC236}">
                <a16:creationId xmlns:a16="http://schemas.microsoft.com/office/drawing/2014/main" id="{43500A4C-6C72-B245-9EF6-C135A975D42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2551" y="492849"/>
            <a:ext cx="10832506" cy="1054117"/>
          </a:xfrm>
          <a:prstGeom prst="rect">
            <a:avLst/>
          </a:prstGeom>
          <a:noFill/>
          <a:ln>
            <a:noFill/>
          </a:ln>
        </p:spPr>
        <p:txBody>
          <a:bodyPr wrap="square" lIns="68562" tIns="34281" rIns="68562" bIns="34281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lvl="0" algn="ctr" eaLnBrk="1" hangingPunct="1">
              <a:defRPr/>
            </a:pPr>
            <a:r>
              <a:rPr lang="en-US" altLang="zh-CN" sz="32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1. </a:t>
            </a:r>
            <a:r>
              <a:rPr lang="vi-VN" altLang="zh-CN" sz="32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Đọc 2 – 3 bài ca dao về di tích, lễ hội hoặc sản vật độc đáo ở một địa phương.</a:t>
            </a:r>
            <a:endParaRPr kumimoji="0" lang="zh-CN" altLang="en-US" sz="32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mbria" panose="02040503050406030204" pitchFamily="18" charset="0"/>
              <a:ea typeface="zihun64hao-mengquruantangti" pitchFamily="2" charset="-122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22D4812-6446-57CC-F697-9D1355B7F6D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52056" y="1585684"/>
            <a:ext cx="6901543" cy="48885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44087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105">
            <a:extLst>
              <a:ext uri="{FF2B5EF4-FFF2-40B4-BE49-F238E27FC236}">
                <a16:creationId xmlns:a16="http://schemas.microsoft.com/office/drawing/2014/main" id="{43500A4C-6C72-B245-9EF6-C135A975D42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2551" y="492849"/>
            <a:ext cx="10832506" cy="684785"/>
          </a:xfrm>
          <a:prstGeom prst="rect">
            <a:avLst/>
          </a:prstGeom>
          <a:noFill/>
          <a:ln>
            <a:noFill/>
          </a:ln>
        </p:spPr>
        <p:txBody>
          <a:bodyPr wrap="square" lIns="68562" tIns="34281" rIns="68562" bIns="34281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lvl="0" algn="ctr" eaLnBrk="1" hangingPunct="1">
              <a:defRPr/>
            </a:pPr>
            <a:r>
              <a:rPr lang="en-US" altLang="zh-CN" sz="40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2. </a:t>
            </a:r>
            <a:r>
              <a:rPr lang="en-US" altLang="zh-CN" sz="40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Viết</a:t>
            </a:r>
            <a:r>
              <a:rPr lang="en-US" altLang="zh-CN" sz="40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zh-CN" sz="40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phiếu</a:t>
            </a:r>
            <a:r>
              <a:rPr lang="en-US" altLang="zh-CN" sz="40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zh-CN" sz="40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đọc</a:t>
            </a:r>
            <a:r>
              <a:rPr lang="en-US" altLang="zh-CN" sz="40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zh-CN" sz="40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sách</a:t>
            </a:r>
            <a:r>
              <a:rPr lang="en-US" altLang="zh-CN" sz="40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zh-CN" sz="40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theo</a:t>
            </a:r>
            <a:r>
              <a:rPr lang="en-US" altLang="zh-CN" sz="40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zh-CN" sz="40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mẫu</a:t>
            </a:r>
            <a:r>
              <a:rPr lang="en-US" altLang="zh-CN" sz="40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  <a:endParaRPr kumimoji="0" lang="zh-CN" altLang="en-US" sz="40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mbria" panose="02040503050406030204" pitchFamily="18" charset="0"/>
              <a:ea typeface="zihun64hao-mengquruantangti" pitchFamily="2" charset="-122"/>
            </a:endParaRPr>
          </a:p>
        </p:txBody>
      </p:sp>
      <p:pic>
        <p:nvPicPr>
          <p:cNvPr id="3" name="Picture 2" descr="A paper with writing and cartoon characters&#10;&#10;Description automatically generated with medium confidence">
            <a:extLst>
              <a:ext uri="{FF2B5EF4-FFF2-40B4-BE49-F238E27FC236}">
                <a16:creationId xmlns:a16="http://schemas.microsoft.com/office/drawing/2014/main" id="{B81C1A27-EF8E-5B5A-5526-DDC44181E57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9486" y="1180192"/>
            <a:ext cx="3752031" cy="53076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06843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1">
            <a:extLst>
              <a:ext uri="{FF2B5EF4-FFF2-40B4-BE49-F238E27FC236}">
                <a16:creationId xmlns:a16="http://schemas.microsoft.com/office/drawing/2014/main" id="{571D8B9C-A74F-3BB8-5FAB-D426F379EFB7}"/>
              </a:ext>
            </a:extLst>
          </p:cNvPr>
          <p:cNvGrpSpPr/>
          <p:nvPr/>
        </p:nvGrpSpPr>
        <p:grpSpPr>
          <a:xfrm>
            <a:off x="577516" y="435934"/>
            <a:ext cx="11261557" cy="4360176"/>
            <a:chOff x="375986" y="819150"/>
            <a:chExt cx="9525000" cy="5334000"/>
          </a:xfrm>
        </p:grpSpPr>
        <p:sp>
          <p:nvSpPr>
            <p:cNvPr id="3" name="圆角矩形 10">
              <a:extLst>
                <a:ext uri="{FF2B5EF4-FFF2-40B4-BE49-F238E27FC236}">
                  <a16:creationId xmlns:a16="http://schemas.microsoft.com/office/drawing/2014/main" id="{6D4E963E-A831-9438-432B-8665C7034FD8}"/>
                </a:ext>
              </a:extLst>
            </p:cNvPr>
            <p:cNvSpPr/>
            <p:nvPr/>
          </p:nvSpPr>
          <p:spPr>
            <a:xfrm>
              <a:off x="375986" y="819150"/>
              <a:ext cx="9525000" cy="5334000"/>
            </a:xfrm>
            <a:prstGeom prst="roundRect">
              <a:avLst>
                <a:gd name="adj" fmla="val 3606"/>
              </a:avLst>
            </a:prstGeom>
            <a:solidFill>
              <a:srgbClr val="C93B6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1219170"/>
              <a:endParaRPr lang="zh-CN" altLang="en-US" sz="2400">
                <a:solidFill>
                  <a:prstClr val="white"/>
                </a:solidFill>
                <a:latin typeface="Calibri"/>
                <a:ea typeface="思源黑体 CN"/>
              </a:endParaRPr>
            </a:p>
          </p:txBody>
        </p:sp>
        <p:sp>
          <p:nvSpPr>
            <p:cNvPr id="4" name="圆角矩形 9">
              <a:extLst>
                <a:ext uri="{FF2B5EF4-FFF2-40B4-BE49-F238E27FC236}">
                  <a16:creationId xmlns:a16="http://schemas.microsoft.com/office/drawing/2014/main" id="{DEAB6883-8339-D7AB-D333-D609C1A3A24B}"/>
                </a:ext>
              </a:extLst>
            </p:cNvPr>
            <p:cNvSpPr/>
            <p:nvPr/>
          </p:nvSpPr>
          <p:spPr>
            <a:xfrm>
              <a:off x="518921" y="943429"/>
              <a:ext cx="9234680" cy="4807950"/>
            </a:xfrm>
            <a:prstGeom prst="roundRect">
              <a:avLst>
                <a:gd name="adj" fmla="val 3606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1219170"/>
              <a:endParaRPr lang="zh-CN" altLang="en-US" sz="2400">
                <a:solidFill>
                  <a:prstClr val="white"/>
                </a:solidFill>
                <a:latin typeface="Calibri"/>
                <a:ea typeface="思源黑体 CN"/>
              </a:endParaRPr>
            </a:p>
          </p:txBody>
        </p:sp>
      </p:grpSp>
      <p:pic>
        <p:nvPicPr>
          <p:cNvPr id="5" name="图片 12">
            <a:extLst>
              <a:ext uri="{FF2B5EF4-FFF2-40B4-BE49-F238E27FC236}">
                <a16:creationId xmlns:a16="http://schemas.microsoft.com/office/drawing/2014/main" id="{3A796E6A-A765-BB4F-C4C1-CEEDE9BCA8D9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21"/>
          <a:stretch/>
        </p:blipFill>
        <p:spPr>
          <a:xfrm>
            <a:off x="1501738" y="2976421"/>
            <a:ext cx="9443624" cy="3902006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F4B0F434-A1E8-AFB9-2F7A-590B84A6DAC8}"/>
              </a:ext>
            </a:extLst>
          </p:cNvPr>
          <p:cNvSpPr txBox="1"/>
          <p:nvPr/>
        </p:nvSpPr>
        <p:spPr>
          <a:xfrm>
            <a:off x="1654629" y="1099457"/>
            <a:ext cx="87630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>
                <a:latin typeface="Cambria" panose="02040503050406030204" pitchFamily="18" charset="0"/>
                <a:ea typeface="Cambria" panose="02040503050406030204" pitchFamily="18" charset="0"/>
              </a:rPr>
              <a:t> Trao </a:t>
            </a:r>
            <a:r>
              <a:rPr lang="en-US" sz="4400" b="1" dirty="0" err="1">
                <a:latin typeface="Cambria" panose="02040503050406030204" pitchFamily="18" charset="0"/>
                <a:ea typeface="Cambria" panose="02040503050406030204" pitchFamily="18" charset="0"/>
              </a:rPr>
              <a:t>đổi</a:t>
            </a:r>
            <a:r>
              <a:rPr lang="en-US" sz="44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b="1" dirty="0" err="1">
                <a:latin typeface="Cambria" panose="02040503050406030204" pitchFamily="18" charset="0"/>
                <a:ea typeface="Cambria" panose="02040503050406030204" pitchFamily="18" charset="0"/>
              </a:rPr>
              <a:t>với</a:t>
            </a:r>
            <a:r>
              <a:rPr lang="en-US" sz="44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b="1" dirty="0" err="1">
                <a:latin typeface="Cambria" panose="02040503050406030204" pitchFamily="18" charset="0"/>
                <a:ea typeface="Cambria" panose="02040503050406030204" pitchFamily="18" charset="0"/>
              </a:rPr>
              <a:t>bạn</a:t>
            </a:r>
            <a:r>
              <a:rPr lang="en-US" sz="44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b="1" dirty="0" err="1">
                <a:latin typeface="Cambria" panose="02040503050406030204" pitchFamily="18" charset="0"/>
                <a:ea typeface="Cambria" panose="02040503050406030204" pitchFamily="18" charset="0"/>
              </a:rPr>
              <a:t>về</a:t>
            </a:r>
            <a:r>
              <a:rPr lang="en-US" sz="44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b="1" dirty="0" err="1">
                <a:latin typeface="Cambria" panose="02040503050406030204" pitchFamily="18" charset="0"/>
                <a:ea typeface="Cambria" panose="02040503050406030204" pitchFamily="18" charset="0"/>
              </a:rPr>
              <a:t>nội</a:t>
            </a:r>
            <a:r>
              <a:rPr lang="en-US" sz="4400" b="1" dirty="0">
                <a:latin typeface="Cambria" panose="02040503050406030204" pitchFamily="18" charset="0"/>
                <a:ea typeface="Cambria" panose="02040503050406030204" pitchFamily="18" charset="0"/>
              </a:rPr>
              <a:t> dung </a:t>
            </a:r>
            <a:r>
              <a:rPr lang="en-US" sz="4400" b="1" dirty="0" err="1">
                <a:latin typeface="Cambria" panose="02040503050406030204" pitchFamily="18" charset="0"/>
                <a:ea typeface="Cambria" panose="02040503050406030204" pitchFamily="18" charset="0"/>
              </a:rPr>
              <a:t>của</a:t>
            </a:r>
            <a:r>
              <a:rPr lang="en-US" sz="44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b="1" dirty="0" err="1">
                <a:latin typeface="Cambria" panose="02040503050406030204" pitchFamily="18" charset="0"/>
                <a:ea typeface="Cambria" panose="02040503050406030204" pitchFamily="18" charset="0"/>
              </a:rPr>
              <a:t>một</a:t>
            </a:r>
            <a:r>
              <a:rPr lang="en-US" sz="44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b="1" dirty="0" err="1">
                <a:latin typeface="Cambria" panose="02040503050406030204" pitchFamily="18" charset="0"/>
                <a:ea typeface="Cambria" panose="02040503050406030204" pitchFamily="18" charset="0"/>
              </a:rPr>
              <a:t>bài</a:t>
            </a:r>
            <a:r>
              <a:rPr lang="en-US" sz="4400" b="1" dirty="0">
                <a:latin typeface="Cambria" panose="02040503050406030204" pitchFamily="18" charset="0"/>
                <a:ea typeface="Cambria" panose="02040503050406030204" pitchFamily="18" charset="0"/>
              </a:rPr>
              <a:t> ca </a:t>
            </a:r>
            <a:r>
              <a:rPr lang="en-US" sz="4400" b="1" dirty="0" err="1">
                <a:latin typeface="Cambria" panose="02040503050406030204" pitchFamily="18" charset="0"/>
                <a:ea typeface="Cambria" panose="02040503050406030204" pitchFamily="18" charset="0"/>
              </a:rPr>
              <a:t>dao</a:t>
            </a:r>
            <a:r>
              <a:rPr lang="en-US" sz="44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b="1" dirty="0" err="1">
                <a:latin typeface="Cambria" panose="02040503050406030204" pitchFamily="18" charset="0"/>
                <a:ea typeface="Cambria" panose="02040503050406030204" pitchFamily="18" charset="0"/>
              </a:rPr>
              <a:t>mà</a:t>
            </a:r>
            <a:r>
              <a:rPr lang="en-US" sz="44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b="1" dirty="0" err="1">
                <a:latin typeface="Cambria" panose="02040503050406030204" pitchFamily="18" charset="0"/>
                <a:ea typeface="Cambria" panose="02040503050406030204" pitchFamily="18" charset="0"/>
              </a:rPr>
              <a:t>em</a:t>
            </a:r>
            <a:r>
              <a:rPr lang="en-US" sz="44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b="1" dirty="0" err="1">
                <a:latin typeface="Cambria" panose="02040503050406030204" pitchFamily="18" charset="0"/>
                <a:ea typeface="Cambria" panose="02040503050406030204" pitchFamily="18" charset="0"/>
              </a:rPr>
              <a:t>đã</a:t>
            </a:r>
            <a:r>
              <a:rPr lang="en-US" sz="44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b="1" dirty="0" err="1">
                <a:latin typeface="Cambria" panose="02040503050406030204" pitchFamily="18" charset="0"/>
                <a:ea typeface="Cambria" panose="02040503050406030204" pitchFamily="18" charset="0"/>
              </a:rPr>
              <a:t>đọc</a:t>
            </a:r>
            <a:r>
              <a:rPr lang="en-US" sz="4400" b="1" dirty="0"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8968438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>
            <a:extLst>
              <a:ext uri="{FF2B5EF4-FFF2-40B4-BE49-F238E27FC236}">
                <a16:creationId xmlns:a16="http://schemas.microsoft.com/office/drawing/2014/main" id="{1A4EDA64-CC0E-6D3C-68A0-D471F7E0716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112" b="89522" l="533" r="96803">
                        <a14:foregroundMark x1="6750" y1="33257" x2="13677" y2="44647"/>
                        <a14:foregroundMark x1="3375" y1="43964" x2="7815" y2="46241"/>
                        <a14:foregroundMark x1="888" y1="43280" x2="4796" y2="46469"/>
                        <a14:foregroundMark x1="3908" y1="42597" x2="5151" y2="42141"/>
                        <a14:foregroundMark x1="34103" y1="9112" x2="34103" y2="9112"/>
                        <a14:foregroundMark x1="17584" y1="59453" x2="16723" y2="79710"/>
                        <a14:foregroundMark x1="83837" y1="11390" x2="85258" y2="56264"/>
                        <a14:foregroundMark x1="85258" y1="56264" x2="85258" y2="56264"/>
                        <a14:foregroundMark x1="74067" y1="41913" x2="63588" y2="61276"/>
                        <a14:foregroundMark x1="63588" y1="61276" x2="63588" y2="63781"/>
                        <a14:foregroundMark x1="96803" y1="22779" x2="86146" y2="41230"/>
                        <a14:foregroundMark x1="80639" y1="13212" x2="81883" y2="29613"/>
                        <a14:foregroundMark x1="78863" y1="55353" x2="76909" y2="79043"/>
                        <a14:foregroundMark x1="90941" y1="80866" x2="90941" y2="80866"/>
                        <a14:foregroundMark x1="90409" y1="82460" x2="90409" y2="82460"/>
                        <a14:foregroundMark x1="88099" y1="81321" x2="90586" y2="80182"/>
                        <a14:foregroundMark x1="75488" y1="83144" x2="74778" y2="79043"/>
                        <a14:foregroundMark x1="55886" y1="59453" x2="64121" y2="63326"/>
                        <a14:foregroundMark x1="53464" y1="58314" x2="55886" y2="59453"/>
                        <a14:foregroundMark x1="55721" y1="59453" x2="57016" y2="60137"/>
                        <a14:foregroundMark x1="50977" y1="56948" x2="55721" y2="59453"/>
                        <a14:foregroundMark x1="12966" y1="20046" x2="12966" y2="27563"/>
                        <a14:foregroundMark x1="58970" y1="51936" x2="58970" y2="51936"/>
                        <a14:foregroundMark x1="55950" y1="55809" x2="55950" y2="55809"/>
                        <a14:foregroundMark x1="58437" y1="67654" x2="60924" y2="68793"/>
                        <a14:foregroundMark x1="32504" y1="81549" x2="35879" y2="79043"/>
                        <a14:foregroundMark x1="35879" y1="81549" x2="35879" y2="79499"/>
                        <a14:foregroundMark x1="23623" y1="78360" x2="23623" y2="76310"/>
                        <a14:backgroundMark x1="10657" y1="83827" x2="21314" y2="82005"/>
                        <a14:backgroundMark x1="57904" y1="58314" x2="57904" y2="58314"/>
                        <a14:backgroundMark x1="58259" y1="59453" x2="58259" y2="5945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0991"/>
          <a:stretch/>
        </p:blipFill>
        <p:spPr bwMode="auto">
          <a:xfrm>
            <a:off x="9430950" y="3443340"/>
            <a:ext cx="2489440" cy="39608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>
            <a:extLst>
              <a:ext uri="{FF2B5EF4-FFF2-40B4-BE49-F238E27FC236}">
                <a16:creationId xmlns:a16="http://schemas.microsoft.com/office/drawing/2014/main" id="{72BB6CA8-C378-4939-AEC2-B4738C64496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112" b="89522" l="533" r="96803">
                        <a14:foregroundMark x1="6750" y1="33257" x2="13677" y2="44647"/>
                        <a14:foregroundMark x1="3375" y1="43964" x2="7815" y2="46241"/>
                        <a14:foregroundMark x1="888" y1="43280" x2="4796" y2="46469"/>
                        <a14:foregroundMark x1="3908" y1="42597" x2="5151" y2="42141"/>
                        <a14:foregroundMark x1="34103" y1="9112" x2="34103" y2="9112"/>
                        <a14:foregroundMark x1="17584" y1="59453" x2="16723" y2="79710"/>
                        <a14:foregroundMark x1="83837" y1="11390" x2="85258" y2="56264"/>
                        <a14:foregroundMark x1="85258" y1="56264" x2="85258" y2="56264"/>
                        <a14:foregroundMark x1="74067" y1="41913" x2="63588" y2="61276"/>
                        <a14:foregroundMark x1="63588" y1="61276" x2="63588" y2="63781"/>
                        <a14:foregroundMark x1="96803" y1="22779" x2="86146" y2="41230"/>
                        <a14:foregroundMark x1="80639" y1="13212" x2="81883" y2="29613"/>
                        <a14:foregroundMark x1="78863" y1="55353" x2="76909" y2="79043"/>
                        <a14:foregroundMark x1="90941" y1="80866" x2="90941" y2="80866"/>
                        <a14:foregroundMark x1="90409" y1="82460" x2="90409" y2="82460"/>
                        <a14:foregroundMark x1="88099" y1="81321" x2="90586" y2="80182"/>
                        <a14:foregroundMark x1="75488" y1="83144" x2="74778" y2="79043"/>
                        <a14:foregroundMark x1="55886" y1="59453" x2="64121" y2="63326"/>
                        <a14:foregroundMark x1="53464" y1="58314" x2="55886" y2="59453"/>
                        <a14:foregroundMark x1="55721" y1="59453" x2="57016" y2="60137"/>
                        <a14:foregroundMark x1="50977" y1="56948" x2="55721" y2="59453"/>
                        <a14:foregroundMark x1="12966" y1="20046" x2="12966" y2="27563"/>
                        <a14:foregroundMark x1="58970" y1="51936" x2="58970" y2="51936"/>
                        <a14:foregroundMark x1="55950" y1="55809" x2="55950" y2="55809"/>
                        <a14:foregroundMark x1="58437" y1="67654" x2="60924" y2="68793"/>
                        <a14:foregroundMark x1="32504" y1="81549" x2="35879" y2="79043"/>
                        <a14:foregroundMark x1="35879" y1="81549" x2="35879" y2="79499"/>
                        <a14:foregroundMark x1="23623" y1="78360" x2="23623" y2="76310"/>
                        <a14:backgroundMark x1="10657" y1="83827" x2="21314" y2="82005"/>
                        <a14:backgroundMark x1="57904" y1="58314" x2="57904" y2="58314"/>
                        <a14:backgroundMark x1="58259" y1="59453" x2="58259" y2="5945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47504"/>
          <a:stretch/>
        </p:blipFill>
        <p:spPr bwMode="auto">
          <a:xfrm>
            <a:off x="271610" y="3492663"/>
            <a:ext cx="2666577" cy="39608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 descr="A close up of a black background&#10;&#10;Description automatically generated">
            <a:extLst>
              <a:ext uri="{FF2B5EF4-FFF2-40B4-BE49-F238E27FC236}">
                <a16:creationId xmlns:a16="http://schemas.microsoft.com/office/drawing/2014/main" id="{4FB79B56-7043-3B21-391A-1699E5AE535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10362"/>
            <a:ext cx="12192000" cy="29405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38369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NKNOELEADERBOARD" val="224323156"/>
</p:tagLst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主题​​">
  <a:themeElements>
    <a:clrScheme name="蓝色 II">
      <a:dk1>
        <a:srgbClr val="000000"/>
      </a:dk1>
      <a:lt1>
        <a:srgbClr val="FFFFFF"/>
      </a:lt1>
      <a:dk2>
        <a:srgbClr val="778495"/>
      </a:dk2>
      <a:lt2>
        <a:srgbClr val="F0F0F0"/>
      </a:lt2>
      <a:accent1>
        <a:srgbClr val="566D43"/>
      </a:accent1>
      <a:accent2>
        <a:srgbClr val="FFC20F"/>
      </a:accent2>
      <a:accent3>
        <a:srgbClr val="A1A763"/>
      </a:accent3>
      <a:accent4>
        <a:srgbClr val="BB922B"/>
      </a:accent4>
      <a:accent5>
        <a:srgbClr val="F5C26F"/>
      </a:accent5>
      <a:accent6>
        <a:srgbClr val="D5D8BA"/>
      </a:accent6>
      <a:hlink>
        <a:srgbClr val="566D43"/>
      </a:hlink>
      <a:folHlink>
        <a:srgbClr val="BFBFBF"/>
      </a:folHlink>
    </a:clrScheme>
    <a:fontScheme name="Temp">
      <a:majorFont>
        <a:latin typeface="思源黑体 CN"/>
        <a:ea typeface="思源黑体 CN"/>
        <a:cs typeface=""/>
      </a:majorFont>
      <a:minorFont>
        <a:latin typeface="思源黑体 CN"/>
        <a:ea typeface="思源黑体 CN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/>
      <a:bodyPr wrap="square" lIns="0" tIns="0" rIns="0" bIns="0">
        <a:spAutoFit/>
      </a:bodyPr>
      <a:lstStyle>
        <a:defPPr marL="400050" indent="-400050" algn="l">
          <a:lnSpc>
            <a:spcPct val="200000"/>
          </a:lnSpc>
          <a:buFont typeface="+mj-lt"/>
          <a:buAutoNum type="arabicPeriod"/>
          <a:defRPr dirty="0">
            <a:latin typeface="思源黑体 CN" panose="020B0500000000000000" pitchFamily="34" charset="-122"/>
            <a:ea typeface="思源黑体 CN" panose="020B0500000000000000" pitchFamily="34" charset="-122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蓝色 II">
    <a:dk1>
      <a:srgbClr val="000000"/>
    </a:dk1>
    <a:lt1>
      <a:srgbClr val="FFFFFF"/>
    </a:lt1>
    <a:dk2>
      <a:srgbClr val="778495"/>
    </a:dk2>
    <a:lt2>
      <a:srgbClr val="F0F0F0"/>
    </a:lt2>
    <a:accent1>
      <a:srgbClr val="566D43"/>
    </a:accent1>
    <a:accent2>
      <a:srgbClr val="FFC20F"/>
    </a:accent2>
    <a:accent3>
      <a:srgbClr val="A1A763"/>
    </a:accent3>
    <a:accent4>
      <a:srgbClr val="BB922B"/>
    </a:accent4>
    <a:accent5>
      <a:srgbClr val="F5C26F"/>
    </a:accent5>
    <a:accent6>
      <a:srgbClr val="D5D8BA"/>
    </a:accent6>
    <a:hlink>
      <a:srgbClr val="566D43"/>
    </a:hlink>
    <a:folHlink>
      <a:srgbClr val="BFBFBF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93</TotalTime>
  <Words>52</Words>
  <Application>Microsoft Office PowerPoint</Application>
  <PresentationFormat>Widescreen</PresentationFormat>
  <Paragraphs>3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5</vt:i4>
      </vt:variant>
    </vt:vector>
  </HeadingPairs>
  <TitlesOfParts>
    <vt:vector size="14" baseType="lpstr">
      <vt:lpstr>等线</vt:lpstr>
      <vt:lpstr>Arial</vt:lpstr>
      <vt:lpstr>Calibri</vt:lpstr>
      <vt:lpstr>Cambria</vt:lpstr>
      <vt:lpstr>SVN-Whimsy</vt:lpstr>
      <vt:lpstr>思源黑体 CN</vt:lpstr>
      <vt:lpstr>Office 主题​​</vt:lpstr>
      <vt:lpstr>1_Office 主题​​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Laptop T&amp;T</dc:creator>
  <cp:lastModifiedBy>Windows</cp:lastModifiedBy>
  <cp:revision>26</cp:revision>
  <dcterms:created xsi:type="dcterms:W3CDTF">2022-08-12T18:21:27Z</dcterms:created>
  <dcterms:modified xsi:type="dcterms:W3CDTF">2026-03-13T15:13:32Z</dcterms:modified>
</cp:coreProperties>
</file>