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80" r:id="rId5"/>
    <p:sldId id="748" r:id="rId6"/>
    <p:sldId id="295" r:id="rId7"/>
    <p:sldId id="310" r:id="rId8"/>
    <p:sldId id="752" r:id="rId9"/>
    <p:sldId id="7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8585"/>
    <a:srgbClr val="00CC99"/>
    <a:srgbClr val="FF75A0"/>
    <a:srgbClr val="FEF0DB"/>
    <a:srgbClr val="FFFFFF"/>
    <a:srgbClr val="CC9900"/>
    <a:srgbClr val="FF4780"/>
    <a:srgbClr val="FFEEE1"/>
    <a:srgbClr val="FFF89A"/>
    <a:srgbClr val="FF6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33" autoAdjust="0"/>
  </p:normalViewPr>
  <p:slideViewPr>
    <p:cSldViewPr snapToGrid="0" showGuides="1">
      <p:cViewPr varScale="1">
        <p:scale>
          <a:sx n="77" d="100"/>
          <a:sy n="77" d="100"/>
        </p:scale>
        <p:origin x="912" y="43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94116-FC9B-48C5-976A-9F557E94141D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BBC84-7ABE-44DD-8E49-15D2139DE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0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BBC84-7ABE-44DD-8E49-15D2139DE9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2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E1A5-0EEA-4C07-AA6B-CA683899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E4C27-8CEF-497D-8B76-DF5BE4A1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9C13C-912C-4371-BF2C-D0C1CF18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7A2E8-FEF9-4024-94B5-B6C6BE08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56CEC-30E8-4855-B48D-7B7970B9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6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463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7449-5207-43AA-8E8E-1151A127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EC72D-207C-4D85-A683-DC801728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04877-A5E1-406B-9876-629A02CD5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A917A-4B99-4529-91DB-C0D227CF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E13DB-9E4F-4580-967C-A8F5EDD0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01E13-1803-4B14-ACC2-5B3407FC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79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8E9C-BC23-4644-AF13-37094D77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C4DBF-FB55-4857-859D-7F73B84B4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2F2CD-233F-45A2-8C50-926D6F18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7F530-EC1E-4E6B-99D4-C0E06B16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B060A-82A5-4F7F-A48C-BA876270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A52D5-AE9D-4425-AF1B-D44FCFD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27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5B6D-443D-4592-A439-203BF3DBB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D5F68-921C-45EA-9EFA-6B4BB981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BB6A0-5362-4FF9-BC63-3AF4B481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D8C0E-8DF0-401C-8701-68B3D2B8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8F7AE-EE0B-4664-A091-E9C7C49E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16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4F676F-AE10-4A9C-AF62-D881168D0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1ABE9-6644-4B88-9A8A-FBDF205FA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80E5D-C5DB-4EC0-9445-B86136C6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8F260-2560-41EF-A7C2-BDB171E3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2DC3B-852E-481B-8424-199F522E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6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4B08-C8D9-47A3-B910-7B9D30709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7DEAD-30A3-4F57-824F-B0F72228D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9C8C9-9A4B-46D2-9A8C-88B7749B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1FCD9-E9A2-488D-A22D-C4FAC74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C667B-508A-417B-A859-442EA49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7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25CC-30BC-4C4F-BC70-4AA188BC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67FCB-516C-49B0-B40F-4E35629E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E99A1-36BD-433D-8D14-EC9961BF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65CAF-8303-48C9-A97E-CAD89BBE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680CA-8FC0-4F6B-898D-922E602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8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858D-5359-4CE4-B7BB-03DEFF1E8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2FDF5-0B34-4886-AF9C-2A7CFB318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7DAC7-5B84-4DCF-AE89-97F50D7A8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F7A28-E9A9-4A43-853F-F89B5987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30F7F-B772-4044-842A-C009239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64836-110F-43C7-9DAA-8AC0FC48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2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1037-1296-436E-8EF1-F5ED19F7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8A561-68C1-435B-B08E-8C1FECA2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2D1F5-39B0-4030-8F03-53D127DD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BE43C-E552-4288-B13D-009D867F1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642E0-EA8F-49A5-82AA-C723C9FF1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12B57-5487-4E45-B21B-66FEC617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92414-FFD2-4238-ABC3-F865CD35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EE3344-F653-4ADD-B7DA-F5C35E31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3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94FA-C5C3-4B1C-9519-6BECAEA39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C9969-4663-4223-832A-94AF9D02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19B32-914F-4408-A84F-9B34F470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5A76B-8798-41A4-8EEB-98CF107C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2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6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7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28DE09FA-90F8-46AF-B140-1CCF42742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1" y="473736"/>
            <a:ext cx="2519716" cy="2043013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id="{83241ECD-C1DF-4089-BE67-52DCFF32F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3890618" y="545432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02969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83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A1924F2-4EA4-4F9A-9332-A248F619E7CD}"/>
              </a:ext>
            </a:extLst>
          </p:cNvPr>
          <p:cNvGrpSpPr/>
          <p:nvPr/>
        </p:nvGrpSpPr>
        <p:grpSpPr>
          <a:xfrm>
            <a:off x="247940" y="821492"/>
            <a:ext cx="11770378" cy="6112594"/>
            <a:chOff x="21879" y="897806"/>
            <a:chExt cx="11770378" cy="611259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E985275-5EF1-4A0C-8069-751113A6ABCA}"/>
                </a:ext>
              </a:extLst>
            </p:cNvPr>
            <p:cNvSpPr/>
            <p:nvPr/>
          </p:nvSpPr>
          <p:spPr>
            <a:xfrm>
              <a:off x="21879" y="897806"/>
              <a:ext cx="11392515" cy="5830582"/>
            </a:xfrm>
            <a:custGeom>
              <a:avLst/>
              <a:gdLst>
                <a:gd name="connsiteX0" fmla="*/ 4607379 w 9886950"/>
                <a:gd name="connsiteY0" fmla="*/ 0 h 4490358"/>
                <a:gd name="connsiteX1" fmla="*/ 5440083 w 9886950"/>
                <a:gd name="connsiteY1" fmla="*/ 442746 h 4490358"/>
                <a:gd name="connsiteX2" fmla="*/ 5508336 w 9886950"/>
                <a:gd name="connsiteY2" fmla="*/ 568491 h 4490358"/>
                <a:gd name="connsiteX3" fmla="*/ 5526402 w 9886950"/>
                <a:gd name="connsiteY3" fmla="*/ 553142 h 4490358"/>
                <a:gd name="connsiteX4" fmla="*/ 6509656 w 9886950"/>
                <a:gd name="connsiteY4" fmla="*/ 223156 h 4490358"/>
                <a:gd name="connsiteX5" fmla="*/ 7702449 w 9886950"/>
                <a:gd name="connsiteY5" fmla="*/ 749030 h 4490358"/>
                <a:gd name="connsiteX6" fmla="*/ 7780750 w 9886950"/>
                <a:gd name="connsiteY6" fmla="*/ 846920 h 4490358"/>
                <a:gd name="connsiteX7" fmla="*/ 7788073 w 9886950"/>
                <a:gd name="connsiteY7" fmla="*/ 840265 h 4490358"/>
                <a:gd name="connsiteX8" fmla="*/ 8567059 w 9886950"/>
                <a:gd name="connsiteY8" fmla="*/ 560616 h 4490358"/>
                <a:gd name="connsiteX9" fmla="*/ 9791701 w 9886950"/>
                <a:gd name="connsiteY9" fmla="*/ 1785258 h 4490358"/>
                <a:gd name="connsiteX10" fmla="*/ 9521344 w 9886950"/>
                <a:gd name="connsiteY10" fmla="*/ 2552847 h 4490358"/>
                <a:gd name="connsiteX11" fmla="*/ 9466220 w 9886950"/>
                <a:gd name="connsiteY11" fmla="*/ 2612778 h 4490358"/>
                <a:gd name="connsiteX12" fmla="*/ 9507648 w 9886950"/>
                <a:gd name="connsiteY12" fmla="*/ 2643757 h 4490358"/>
                <a:gd name="connsiteX13" fmla="*/ 9886950 w 9886950"/>
                <a:gd name="connsiteY13" fmla="*/ 3448051 h 4490358"/>
                <a:gd name="connsiteX14" fmla="*/ 9154594 w 9886950"/>
                <a:gd name="connsiteY14" fmla="*/ 4443497 h 4490358"/>
                <a:gd name="connsiteX15" fmla="*/ 9100457 w 9886950"/>
                <a:gd name="connsiteY15" fmla="*/ 4457417 h 4490358"/>
                <a:gd name="connsiteX16" fmla="*/ 9100457 w 9886950"/>
                <a:gd name="connsiteY16" fmla="*/ 4457697 h 4490358"/>
                <a:gd name="connsiteX17" fmla="*/ 9099368 w 9886950"/>
                <a:gd name="connsiteY17" fmla="*/ 4457697 h 4490358"/>
                <a:gd name="connsiteX18" fmla="*/ 9054705 w 9886950"/>
                <a:gd name="connsiteY18" fmla="*/ 4469181 h 4490358"/>
                <a:gd name="connsiteX19" fmla="*/ 8844644 w 9886950"/>
                <a:gd name="connsiteY19" fmla="*/ 4490357 h 4490358"/>
                <a:gd name="connsiteX20" fmla="*/ 8634583 w 9886950"/>
                <a:gd name="connsiteY20" fmla="*/ 4469181 h 4490358"/>
                <a:gd name="connsiteX21" fmla="*/ 8589920 w 9886950"/>
                <a:gd name="connsiteY21" fmla="*/ 4457697 h 4490358"/>
                <a:gd name="connsiteX22" fmla="*/ 1862186 w 9886950"/>
                <a:gd name="connsiteY22" fmla="*/ 4457697 h 4490358"/>
                <a:gd name="connsiteX23" fmla="*/ 1857299 w 9886950"/>
                <a:gd name="connsiteY23" fmla="*/ 4458954 h 4490358"/>
                <a:gd name="connsiteX24" fmla="*/ 1545772 w 9886950"/>
                <a:gd name="connsiteY24" fmla="*/ 4490358 h 4490358"/>
                <a:gd name="connsiteX25" fmla="*/ 0 w 9886950"/>
                <a:gd name="connsiteY25" fmla="*/ 2944586 h 4490358"/>
                <a:gd name="connsiteX26" fmla="*/ 562518 w 9886950"/>
                <a:gd name="connsiteY26" fmla="*/ 1751793 h 4490358"/>
                <a:gd name="connsiteX27" fmla="*/ 566772 w 9886950"/>
                <a:gd name="connsiteY27" fmla="*/ 1748612 h 4490358"/>
                <a:gd name="connsiteX28" fmla="*/ 561674 w 9886950"/>
                <a:gd name="connsiteY28" fmla="*/ 1739219 h 4490358"/>
                <a:gd name="connsiteX29" fmla="*/ 511630 w 9886950"/>
                <a:gd name="connsiteY29" fmla="*/ 1491342 h 4490358"/>
                <a:gd name="connsiteX30" fmla="*/ 1148444 w 9886950"/>
                <a:gd name="connsiteY30" fmla="*/ 854529 h 4490358"/>
                <a:gd name="connsiteX31" fmla="*/ 1367402 w 9886950"/>
                <a:gd name="connsiteY31" fmla="*/ 893170 h 4490358"/>
                <a:gd name="connsiteX32" fmla="*/ 1455772 w 9886950"/>
                <a:gd name="connsiteY32" fmla="*/ 934397 h 4490358"/>
                <a:gd name="connsiteX33" fmla="*/ 1526737 w 9886950"/>
                <a:gd name="connsiteY33" fmla="*/ 817585 h 4490358"/>
                <a:gd name="connsiteX34" fmla="*/ 2808515 w 9886950"/>
                <a:gd name="connsiteY34" fmla="*/ 136068 h 4490358"/>
                <a:gd name="connsiteX35" fmla="*/ 3672770 w 9886950"/>
                <a:gd name="connsiteY35" fmla="*/ 400062 h 4490358"/>
                <a:gd name="connsiteX36" fmla="*/ 3761734 w 9886950"/>
                <a:gd name="connsiteY36" fmla="*/ 466588 h 4490358"/>
                <a:gd name="connsiteX37" fmla="*/ 3774675 w 9886950"/>
                <a:gd name="connsiteY37" fmla="*/ 442746 h 4490358"/>
                <a:gd name="connsiteX38" fmla="*/ 4607379 w 9886950"/>
                <a:gd name="connsiteY38" fmla="*/ 0 h 449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86950" h="4490358">
                  <a:moveTo>
                    <a:pt x="4607379" y="0"/>
                  </a:moveTo>
                  <a:cubicBezTo>
                    <a:pt x="4954009" y="0"/>
                    <a:pt x="5259620" y="175625"/>
                    <a:pt x="5440083" y="442746"/>
                  </a:cubicBezTo>
                  <a:lnTo>
                    <a:pt x="5508336" y="568491"/>
                  </a:lnTo>
                  <a:lnTo>
                    <a:pt x="5526402" y="553142"/>
                  </a:lnTo>
                  <a:cubicBezTo>
                    <a:pt x="5793602" y="346993"/>
                    <a:pt x="6136160" y="223156"/>
                    <a:pt x="6509656" y="223156"/>
                  </a:cubicBezTo>
                  <a:cubicBezTo>
                    <a:pt x="6989866" y="223156"/>
                    <a:pt x="7418931" y="427866"/>
                    <a:pt x="7702449" y="749030"/>
                  </a:cubicBezTo>
                  <a:lnTo>
                    <a:pt x="7780750" y="846920"/>
                  </a:lnTo>
                  <a:lnTo>
                    <a:pt x="7788073" y="840265"/>
                  </a:lnTo>
                  <a:cubicBezTo>
                    <a:pt x="7999763" y="665562"/>
                    <a:pt x="8271155" y="560616"/>
                    <a:pt x="8567059" y="560616"/>
                  </a:cubicBezTo>
                  <a:cubicBezTo>
                    <a:pt x="9243410" y="560616"/>
                    <a:pt x="9791701" y="1108907"/>
                    <a:pt x="9791701" y="1785258"/>
                  </a:cubicBezTo>
                  <a:cubicBezTo>
                    <a:pt x="9791701" y="2075878"/>
                    <a:pt x="9690469" y="2342853"/>
                    <a:pt x="9521344" y="2552847"/>
                  </a:cubicBezTo>
                  <a:lnTo>
                    <a:pt x="9466220" y="2612778"/>
                  </a:lnTo>
                  <a:lnTo>
                    <a:pt x="9507648" y="2643757"/>
                  </a:lnTo>
                  <a:cubicBezTo>
                    <a:pt x="9739297" y="2834931"/>
                    <a:pt x="9886950" y="3124248"/>
                    <a:pt x="9886950" y="3448051"/>
                  </a:cubicBezTo>
                  <a:cubicBezTo>
                    <a:pt x="9886950" y="3915767"/>
                    <a:pt x="9578884" y="4311529"/>
                    <a:pt x="9154594" y="4443497"/>
                  </a:cubicBezTo>
                  <a:lnTo>
                    <a:pt x="9100457" y="4457417"/>
                  </a:lnTo>
                  <a:lnTo>
                    <a:pt x="9100457" y="4457697"/>
                  </a:lnTo>
                  <a:lnTo>
                    <a:pt x="9099368" y="4457697"/>
                  </a:lnTo>
                  <a:lnTo>
                    <a:pt x="9054705" y="4469181"/>
                  </a:lnTo>
                  <a:cubicBezTo>
                    <a:pt x="8986853" y="4483066"/>
                    <a:pt x="8916600" y="4490357"/>
                    <a:pt x="8844644" y="4490357"/>
                  </a:cubicBezTo>
                  <a:cubicBezTo>
                    <a:pt x="8772688" y="4490357"/>
                    <a:pt x="8702435" y="4483066"/>
                    <a:pt x="8634583" y="4469181"/>
                  </a:cubicBezTo>
                  <a:lnTo>
                    <a:pt x="8589920" y="4457697"/>
                  </a:lnTo>
                  <a:lnTo>
                    <a:pt x="1862186" y="4457697"/>
                  </a:lnTo>
                  <a:lnTo>
                    <a:pt x="1857299" y="4458954"/>
                  </a:lnTo>
                  <a:cubicBezTo>
                    <a:pt x="1756673" y="4479545"/>
                    <a:pt x="1652485" y="4490358"/>
                    <a:pt x="1545772" y="4490358"/>
                  </a:cubicBezTo>
                  <a:cubicBezTo>
                    <a:pt x="692066" y="4490358"/>
                    <a:pt x="0" y="3798292"/>
                    <a:pt x="0" y="2944586"/>
                  </a:cubicBezTo>
                  <a:cubicBezTo>
                    <a:pt x="0" y="2464377"/>
                    <a:pt x="218974" y="2035311"/>
                    <a:pt x="562518" y="1751793"/>
                  </a:cubicBezTo>
                  <a:lnTo>
                    <a:pt x="566772" y="1748612"/>
                  </a:lnTo>
                  <a:lnTo>
                    <a:pt x="561674" y="1739219"/>
                  </a:lnTo>
                  <a:cubicBezTo>
                    <a:pt x="529450" y="1663032"/>
                    <a:pt x="511630" y="1579268"/>
                    <a:pt x="511630" y="1491342"/>
                  </a:cubicBezTo>
                  <a:cubicBezTo>
                    <a:pt x="511630" y="1139639"/>
                    <a:pt x="796741" y="854529"/>
                    <a:pt x="1148444" y="854529"/>
                  </a:cubicBezTo>
                  <a:cubicBezTo>
                    <a:pt x="1225379" y="854529"/>
                    <a:pt x="1299127" y="868172"/>
                    <a:pt x="1367402" y="893170"/>
                  </a:cubicBezTo>
                  <a:lnTo>
                    <a:pt x="1455772" y="934397"/>
                  </a:lnTo>
                  <a:lnTo>
                    <a:pt x="1526737" y="817585"/>
                  </a:lnTo>
                  <a:cubicBezTo>
                    <a:pt x="1804523" y="406407"/>
                    <a:pt x="2274949" y="136068"/>
                    <a:pt x="2808515" y="136068"/>
                  </a:cubicBezTo>
                  <a:cubicBezTo>
                    <a:pt x="3128654" y="136068"/>
                    <a:pt x="3426063" y="233390"/>
                    <a:pt x="3672770" y="400062"/>
                  </a:cubicBezTo>
                  <a:lnTo>
                    <a:pt x="3761734" y="466588"/>
                  </a:lnTo>
                  <a:lnTo>
                    <a:pt x="3774675" y="442746"/>
                  </a:lnTo>
                  <a:cubicBezTo>
                    <a:pt x="3955139" y="175625"/>
                    <a:pt x="4260749" y="0"/>
                    <a:pt x="4607379" y="0"/>
                  </a:cubicBezTo>
                  <a:close/>
                </a:path>
              </a:pathLst>
            </a:custGeom>
            <a:solidFill>
              <a:srgbClr val="CDED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2A2D2EB-FD14-4C15-9A35-6493AB932D15}"/>
                </a:ext>
              </a:extLst>
            </p:cNvPr>
            <p:cNvSpPr/>
            <p:nvPr/>
          </p:nvSpPr>
          <p:spPr>
            <a:xfrm>
              <a:off x="399742" y="1179818"/>
              <a:ext cx="11392515" cy="5830582"/>
            </a:xfrm>
            <a:custGeom>
              <a:avLst/>
              <a:gdLst>
                <a:gd name="connsiteX0" fmla="*/ 4607379 w 9886950"/>
                <a:gd name="connsiteY0" fmla="*/ 0 h 4490358"/>
                <a:gd name="connsiteX1" fmla="*/ 5440083 w 9886950"/>
                <a:gd name="connsiteY1" fmla="*/ 442746 h 4490358"/>
                <a:gd name="connsiteX2" fmla="*/ 5508336 w 9886950"/>
                <a:gd name="connsiteY2" fmla="*/ 568491 h 4490358"/>
                <a:gd name="connsiteX3" fmla="*/ 5526402 w 9886950"/>
                <a:gd name="connsiteY3" fmla="*/ 553142 h 4490358"/>
                <a:gd name="connsiteX4" fmla="*/ 6509656 w 9886950"/>
                <a:gd name="connsiteY4" fmla="*/ 223156 h 4490358"/>
                <a:gd name="connsiteX5" fmla="*/ 7702449 w 9886950"/>
                <a:gd name="connsiteY5" fmla="*/ 749030 h 4490358"/>
                <a:gd name="connsiteX6" fmla="*/ 7780750 w 9886950"/>
                <a:gd name="connsiteY6" fmla="*/ 846920 h 4490358"/>
                <a:gd name="connsiteX7" fmla="*/ 7788073 w 9886950"/>
                <a:gd name="connsiteY7" fmla="*/ 840265 h 4490358"/>
                <a:gd name="connsiteX8" fmla="*/ 8567059 w 9886950"/>
                <a:gd name="connsiteY8" fmla="*/ 560616 h 4490358"/>
                <a:gd name="connsiteX9" fmla="*/ 9791701 w 9886950"/>
                <a:gd name="connsiteY9" fmla="*/ 1785258 h 4490358"/>
                <a:gd name="connsiteX10" fmla="*/ 9521344 w 9886950"/>
                <a:gd name="connsiteY10" fmla="*/ 2552847 h 4490358"/>
                <a:gd name="connsiteX11" fmla="*/ 9466220 w 9886950"/>
                <a:gd name="connsiteY11" fmla="*/ 2612778 h 4490358"/>
                <a:gd name="connsiteX12" fmla="*/ 9507648 w 9886950"/>
                <a:gd name="connsiteY12" fmla="*/ 2643757 h 4490358"/>
                <a:gd name="connsiteX13" fmla="*/ 9886950 w 9886950"/>
                <a:gd name="connsiteY13" fmla="*/ 3448051 h 4490358"/>
                <a:gd name="connsiteX14" fmla="*/ 9154594 w 9886950"/>
                <a:gd name="connsiteY14" fmla="*/ 4443497 h 4490358"/>
                <a:gd name="connsiteX15" fmla="*/ 9100457 w 9886950"/>
                <a:gd name="connsiteY15" fmla="*/ 4457417 h 4490358"/>
                <a:gd name="connsiteX16" fmla="*/ 9100457 w 9886950"/>
                <a:gd name="connsiteY16" fmla="*/ 4457697 h 4490358"/>
                <a:gd name="connsiteX17" fmla="*/ 9099368 w 9886950"/>
                <a:gd name="connsiteY17" fmla="*/ 4457697 h 4490358"/>
                <a:gd name="connsiteX18" fmla="*/ 9054705 w 9886950"/>
                <a:gd name="connsiteY18" fmla="*/ 4469181 h 4490358"/>
                <a:gd name="connsiteX19" fmla="*/ 8844644 w 9886950"/>
                <a:gd name="connsiteY19" fmla="*/ 4490357 h 4490358"/>
                <a:gd name="connsiteX20" fmla="*/ 8634583 w 9886950"/>
                <a:gd name="connsiteY20" fmla="*/ 4469181 h 4490358"/>
                <a:gd name="connsiteX21" fmla="*/ 8589920 w 9886950"/>
                <a:gd name="connsiteY21" fmla="*/ 4457697 h 4490358"/>
                <a:gd name="connsiteX22" fmla="*/ 1862186 w 9886950"/>
                <a:gd name="connsiteY22" fmla="*/ 4457697 h 4490358"/>
                <a:gd name="connsiteX23" fmla="*/ 1857299 w 9886950"/>
                <a:gd name="connsiteY23" fmla="*/ 4458954 h 4490358"/>
                <a:gd name="connsiteX24" fmla="*/ 1545772 w 9886950"/>
                <a:gd name="connsiteY24" fmla="*/ 4490358 h 4490358"/>
                <a:gd name="connsiteX25" fmla="*/ 0 w 9886950"/>
                <a:gd name="connsiteY25" fmla="*/ 2944586 h 4490358"/>
                <a:gd name="connsiteX26" fmla="*/ 562518 w 9886950"/>
                <a:gd name="connsiteY26" fmla="*/ 1751793 h 4490358"/>
                <a:gd name="connsiteX27" fmla="*/ 566772 w 9886950"/>
                <a:gd name="connsiteY27" fmla="*/ 1748612 h 4490358"/>
                <a:gd name="connsiteX28" fmla="*/ 561674 w 9886950"/>
                <a:gd name="connsiteY28" fmla="*/ 1739219 h 4490358"/>
                <a:gd name="connsiteX29" fmla="*/ 511630 w 9886950"/>
                <a:gd name="connsiteY29" fmla="*/ 1491342 h 4490358"/>
                <a:gd name="connsiteX30" fmla="*/ 1148444 w 9886950"/>
                <a:gd name="connsiteY30" fmla="*/ 854529 h 4490358"/>
                <a:gd name="connsiteX31" fmla="*/ 1367402 w 9886950"/>
                <a:gd name="connsiteY31" fmla="*/ 893170 h 4490358"/>
                <a:gd name="connsiteX32" fmla="*/ 1455772 w 9886950"/>
                <a:gd name="connsiteY32" fmla="*/ 934397 h 4490358"/>
                <a:gd name="connsiteX33" fmla="*/ 1526737 w 9886950"/>
                <a:gd name="connsiteY33" fmla="*/ 817585 h 4490358"/>
                <a:gd name="connsiteX34" fmla="*/ 2808515 w 9886950"/>
                <a:gd name="connsiteY34" fmla="*/ 136068 h 4490358"/>
                <a:gd name="connsiteX35" fmla="*/ 3672770 w 9886950"/>
                <a:gd name="connsiteY35" fmla="*/ 400062 h 4490358"/>
                <a:gd name="connsiteX36" fmla="*/ 3761734 w 9886950"/>
                <a:gd name="connsiteY36" fmla="*/ 466588 h 4490358"/>
                <a:gd name="connsiteX37" fmla="*/ 3774675 w 9886950"/>
                <a:gd name="connsiteY37" fmla="*/ 442746 h 4490358"/>
                <a:gd name="connsiteX38" fmla="*/ 4607379 w 9886950"/>
                <a:gd name="connsiteY38" fmla="*/ 0 h 449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86950" h="4490358">
                  <a:moveTo>
                    <a:pt x="4607379" y="0"/>
                  </a:moveTo>
                  <a:cubicBezTo>
                    <a:pt x="4954009" y="0"/>
                    <a:pt x="5259620" y="175625"/>
                    <a:pt x="5440083" y="442746"/>
                  </a:cubicBezTo>
                  <a:lnTo>
                    <a:pt x="5508336" y="568491"/>
                  </a:lnTo>
                  <a:lnTo>
                    <a:pt x="5526402" y="553142"/>
                  </a:lnTo>
                  <a:cubicBezTo>
                    <a:pt x="5793602" y="346993"/>
                    <a:pt x="6136160" y="223156"/>
                    <a:pt x="6509656" y="223156"/>
                  </a:cubicBezTo>
                  <a:cubicBezTo>
                    <a:pt x="6989866" y="223156"/>
                    <a:pt x="7418931" y="427866"/>
                    <a:pt x="7702449" y="749030"/>
                  </a:cubicBezTo>
                  <a:lnTo>
                    <a:pt x="7780750" y="846920"/>
                  </a:lnTo>
                  <a:lnTo>
                    <a:pt x="7788073" y="840265"/>
                  </a:lnTo>
                  <a:cubicBezTo>
                    <a:pt x="7999763" y="665562"/>
                    <a:pt x="8271155" y="560616"/>
                    <a:pt x="8567059" y="560616"/>
                  </a:cubicBezTo>
                  <a:cubicBezTo>
                    <a:pt x="9243410" y="560616"/>
                    <a:pt x="9791701" y="1108907"/>
                    <a:pt x="9791701" y="1785258"/>
                  </a:cubicBezTo>
                  <a:cubicBezTo>
                    <a:pt x="9791701" y="2075878"/>
                    <a:pt x="9690469" y="2342853"/>
                    <a:pt x="9521344" y="2552847"/>
                  </a:cubicBezTo>
                  <a:lnTo>
                    <a:pt x="9466220" y="2612778"/>
                  </a:lnTo>
                  <a:lnTo>
                    <a:pt x="9507648" y="2643757"/>
                  </a:lnTo>
                  <a:cubicBezTo>
                    <a:pt x="9739297" y="2834931"/>
                    <a:pt x="9886950" y="3124248"/>
                    <a:pt x="9886950" y="3448051"/>
                  </a:cubicBezTo>
                  <a:cubicBezTo>
                    <a:pt x="9886950" y="3915767"/>
                    <a:pt x="9578884" y="4311529"/>
                    <a:pt x="9154594" y="4443497"/>
                  </a:cubicBezTo>
                  <a:lnTo>
                    <a:pt x="9100457" y="4457417"/>
                  </a:lnTo>
                  <a:lnTo>
                    <a:pt x="9100457" y="4457697"/>
                  </a:lnTo>
                  <a:lnTo>
                    <a:pt x="9099368" y="4457697"/>
                  </a:lnTo>
                  <a:lnTo>
                    <a:pt x="9054705" y="4469181"/>
                  </a:lnTo>
                  <a:cubicBezTo>
                    <a:pt x="8986853" y="4483066"/>
                    <a:pt x="8916600" y="4490357"/>
                    <a:pt x="8844644" y="4490357"/>
                  </a:cubicBezTo>
                  <a:cubicBezTo>
                    <a:pt x="8772688" y="4490357"/>
                    <a:pt x="8702435" y="4483066"/>
                    <a:pt x="8634583" y="4469181"/>
                  </a:cubicBezTo>
                  <a:lnTo>
                    <a:pt x="8589920" y="4457697"/>
                  </a:lnTo>
                  <a:lnTo>
                    <a:pt x="1862186" y="4457697"/>
                  </a:lnTo>
                  <a:lnTo>
                    <a:pt x="1857299" y="4458954"/>
                  </a:lnTo>
                  <a:cubicBezTo>
                    <a:pt x="1756673" y="4479545"/>
                    <a:pt x="1652485" y="4490358"/>
                    <a:pt x="1545772" y="4490358"/>
                  </a:cubicBezTo>
                  <a:cubicBezTo>
                    <a:pt x="692066" y="4490358"/>
                    <a:pt x="0" y="3798292"/>
                    <a:pt x="0" y="2944586"/>
                  </a:cubicBezTo>
                  <a:cubicBezTo>
                    <a:pt x="0" y="2464377"/>
                    <a:pt x="218974" y="2035311"/>
                    <a:pt x="562518" y="1751793"/>
                  </a:cubicBezTo>
                  <a:lnTo>
                    <a:pt x="566772" y="1748612"/>
                  </a:lnTo>
                  <a:lnTo>
                    <a:pt x="561674" y="1739219"/>
                  </a:lnTo>
                  <a:cubicBezTo>
                    <a:pt x="529450" y="1663032"/>
                    <a:pt x="511630" y="1579268"/>
                    <a:pt x="511630" y="1491342"/>
                  </a:cubicBezTo>
                  <a:cubicBezTo>
                    <a:pt x="511630" y="1139639"/>
                    <a:pt x="796741" y="854529"/>
                    <a:pt x="1148444" y="854529"/>
                  </a:cubicBezTo>
                  <a:cubicBezTo>
                    <a:pt x="1225379" y="854529"/>
                    <a:pt x="1299127" y="868172"/>
                    <a:pt x="1367402" y="893170"/>
                  </a:cubicBezTo>
                  <a:lnTo>
                    <a:pt x="1455772" y="934397"/>
                  </a:lnTo>
                  <a:lnTo>
                    <a:pt x="1526737" y="817585"/>
                  </a:lnTo>
                  <a:cubicBezTo>
                    <a:pt x="1804523" y="406407"/>
                    <a:pt x="2274949" y="136068"/>
                    <a:pt x="2808515" y="136068"/>
                  </a:cubicBezTo>
                  <a:cubicBezTo>
                    <a:pt x="3128654" y="136068"/>
                    <a:pt x="3426063" y="233390"/>
                    <a:pt x="3672770" y="400062"/>
                  </a:cubicBezTo>
                  <a:lnTo>
                    <a:pt x="3761734" y="466588"/>
                  </a:lnTo>
                  <a:lnTo>
                    <a:pt x="3774675" y="442746"/>
                  </a:lnTo>
                  <a:cubicBezTo>
                    <a:pt x="3955139" y="175625"/>
                    <a:pt x="4260749" y="0"/>
                    <a:pt x="4607379" y="0"/>
                  </a:cubicBezTo>
                  <a:close/>
                </a:path>
              </a:pathLst>
            </a:custGeom>
            <a:solidFill>
              <a:srgbClr val="9AD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C1186BA-102F-4BC4-BA1F-472A0D2D2A87}"/>
              </a:ext>
            </a:extLst>
          </p:cNvPr>
          <p:cNvSpPr/>
          <p:nvPr/>
        </p:nvSpPr>
        <p:spPr>
          <a:xfrm>
            <a:off x="2376926" y="850559"/>
            <a:ext cx="7402286" cy="6054461"/>
          </a:xfrm>
          <a:prstGeom prst="triangle">
            <a:avLst>
              <a:gd name="adj" fmla="val 50153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4AB7CF-6839-46B8-9771-9EC408871FC9}"/>
              </a:ext>
            </a:extLst>
          </p:cNvPr>
          <p:cNvGrpSpPr/>
          <p:nvPr/>
        </p:nvGrpSpPr>
        <p:grpSpPr>
          <a:xfrm>
            <a:off x="5635751" y="0"/>
            <a:ext cx="920496" cy="1687669"/>
            <a:chOff x="5663184" y="852692"/>
            <a:chExt cx="920496" cy="168766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1F7A6CE-BEA7-4B70-A2A4-9460BB104BD5}"/>
                </a:ext>
              </a:extLst>
            </p:cNvPr>
            <p:cNvGrpSpPr/>
            <p:nvPr/>
          </p:nvGrpSpPr>
          <p:grpSpPr>
            <a:xfrm>
              <a:off x="5663184" y="1699774"/>
              <a:ext cx="920496" cy="840587"/>
              <a:chOff x="5663184" y="1699774"/>
              <a:chExt cx="920496" cy="84058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82ADB1B-44E6-4BF7-832C-F02280B798F0}"/>
                  </a:ext>
                </a:extLst>
              </p:cNvPr>
              <p:cNvGrpSpPr/>
              <p:nvPr/>
            </p:nvGrpSpPr>
            <p:grpSpPr>
              <a:xfrm>
                <a:off x="5663184" y="1699774"/>
                <a:ext cx="920496" cy="741670"/>
                <a:chOff x="5663184" y="1699774"/>
                <a:chExt cx="920496" cy="741670"/>
              </a:xfrm>
            </p:grpSpPr>
            <p:sp>
              <p:nvSpPr>
                <p:cNvPr id="11" name="Trapezoid 10">
                  <a:extLst>
                    <a:ext uri="{FF2B5EF4-FFF2-40B4-BE49-F238E27FC236}">
                      <a16:creationId xmlns:a16="http://schemas.microsoft.com/office/drawing/2014/main" id="{E264971B-309F-4304-AFAE-0190A1CF2A2B}"/>
                    </a:ext>
                  </a:extLst>
                </p:cNvPr>
                <p:cNvSpPr/>
                <p:nvPr/>
              </p:nvSpPr>
              <p:spPr>
                <a:xfrm>
                  <a:off x="5663184" y="1699774"/>
                  <a:ext cx="920496" cy="665474"/>
                </a:xfrm>
                <a:prstGeom prst="trapezoid">
                  <a:avLst>
                    <a:gd name="adj" fmla="val 31871"/>
                  </a:avLst>
                </a:prstGeom>
                <a:solidFill>
                  <a:srgbClr val="354E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D064E5B9-1503-44B3-85E7-50A58C786A26}"/>
                    </a:ext>
                  </a:extLst>
                </p:cNvPr>
                <p:cNvSpPr/>
                <p:nvPr/>
              </p:nvSpPr>
              <p:spPr>
                <a:xfrm>
                  <a:off x="5663184" y="2283568"/>
                  <a:ext cx="920496" cy="157876"/>
                </a:xfrm>
                <a:prstGeom prst="ellipse">
                  <a:avLst/>
                </a:prstGeom>
                <a:solidFill>
                  <a:srgbClr val="5077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C911AA4-7D9F-4FBC-AEA3-E8074444858C}"/>
                  </a:ext>
                </a:extLst>
              </p:cNvPr>
              <p:cNvSpPr/>
              <p:nvPr/>
            </p:nvSpPr>
            <p:spPr>
              <a:xfrm>
                <a:off x="5955467" y="2283568"/>
                <a:ext cx="336481" cy="256793"/>
              </a:xfrm>
              <a:custGeom>
                <a:avLst/>
                <a:gdLst>
                  <a:gd name="connsiteX0" fmla="*/ 41702 w 487680"/>
                  <a:gd name="connsiteY0" fmla="*/ 0 h 372184"/>
                  <a:gd name="connsiteX1" fmla="*/ 85846 w 487680"/>
                  <a:gd name="connsiteY1" fmla="*/ 5105 h 372184"/>
                  <a:gd name="connsiteX2" fmla="*/ 264995 w 487680"/>
                  <a:gd name="connsiteY2" fmla="*/ 11308 h 372184"/>
                  <a:gd name="connsiteX3" fmla="*/ 444145 w 487680"/>
                  <a:gd name="connsiteY3" fmla="*/ 5105 h 372184"/>
                  <a:gd name="connsiteX4" fmla="*/ 449039 w 487680"/>
                  <a:gd name="connsiteY4" fmla="*/ 4539 h 372184"/>
                  <a:gd name="connsiteX5" fmla="*/ 468518 w 487680"/>
                  <a:gd name="connsiteY5" fmla="*/ 33431 h 372184"/>
                  <a:gd name="connsiteX6" fmla="*/ 487680 w 487680"/>
                  <a:gd name="connsiteY6" fmla="*/ 128344 h 372184"/>
                  <a:gd name="connsiteX7" fmla="*/ 243840 w 487680"/>
                  <a:gd name="connsiteY7" fmla="*/ 372184 h 372184"/>
                  <a:gd name="connsiteX8" fmla="*/ 0 w 487680"/>
                  <a:gd name="connsiteY8" fmla="*/ 128344 h 372184"/>
                  <a:gd name="connsiteX9" fmla="*/ 19162 w 487680"/>
                  <a:gd name="connsiteY9" fmla="*/ 33431 h 372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7680" h="372184">
                    <a:moveTo>
                      <a:pt x="41702" y="0"/>
                    </a:moveTo>
                    <a:lnTo>
                      <a:pt x="85846" y="5105"/>
                    </a:lnTo>
                    <a:cubicBezTo>
                      <a:pt x="140909" y="9099"/>
                      <a:pt x="201448" y="11308"/>
                      <a:pt x="264995" y="11308"/>
                    </a:cubicBezTo>
                    <a:cubicBezTo>
                      <a:pt x="328542" y="11308"/>
                      <a:pt x="389081" y="9099"/>
                      <a:pt x="444145" y="5105"/>
                    </a:cubicBezTo>
                    <a:lnTo>
                      <a:pt x="449039" y="4539"/>
                    </a:lnTo>
                    <a:lnTo>
                      <a:pt x="468518" y="33431"/>
                    </a:lnTo>
                    <a:cubicBezTo>
                      <a:pt x="480857" y="62603"/>
                      <a:pt x="487680" y="94677"/>
                      <a:pt x="487680" y="128344"/>
                    </a:cubicBezTo>
                    <a:cubicBezTo>
                      <a:pt x="487680" y="263013"/>
                      <a:pt x="378509" y="372184"/>
                      <a:pt x="243840" y="372184"/>
                    </a:cubicBezTo>
                    <a:cubicBezTo>
                      <a:pt x="109171" y="372184"/>
                      <a:pt x="0" y="263013"/>
                      <a:pt x="0" y="128344"/>
                    </a:cubicBezTo>
                    <a:cubicBezTo>
                      <a:pt x="0" y="94677"/>
                      <a:pt x="6823" y="62603"/>
                      <a:pt x="19162" y="3343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A594236-375E-4F24-A70E-821570FCFAA6}"/>
                </a:ext>
              </a:extLst>
            </p:cNvPr>
            <p:cNvCxnSpPr>
              <a:cxnSpLocks/>
            </p:cNvCxnSpPr>
            <p:nvPr/>
          </p:nvCxnSpPr>
          <p:spPr>
            <a:xfrm>
              <a:off x="6123432" y="852692"/>
              <a:ext cx="0" cy="839438"/>
            </a:xfrm>
            <a:prstGeom prst="line">
              <a:avLst/>
            </a:prstGeom>
            <a:ln w="28575">
              <a:solidFill>
                <a:srgbClr val="354E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17961C0E-27DC-48DB-A736-8496ADF62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231" b="4649"/>
          <a:stretch/>
        </p:blipFill>
        <p:spPr>
          <a:xfrm>
            <a:off x="8093254" y="-359748"/>
            <a:ext cx="4865117" cy="3265475"/>
          </a:xfrm>
          <a:prstGeom prst="rect">
            <a:avLst/>
          </a:prstGeom>
        </p:spPr>
      </p:pic>
      <p:pic>
        <p:nvPicPr>
          <p:cNvPr id="24" name="Picture 4" descr="Thay đổi thói quen, sống khoẻ mỗi ngày - Xét nghiệm Dr.Labo">
            <a:extLst>
              <a:ext uri="{FF2B5EF4-FFF2-40B4-BE49-F238E27FC236}">
                <a16:creationId xmlns:a16="http://schemas.microsoft.com/office/drawing/2014/main" id="{B4D5863D-490E-41B1-9E5D-9F39FF48F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1" b="90476" l="9874" r="89874">
                        <a14:foregroundMark x1="18494" y1="48810" x2="20000" y2="67857"/>
                        <a14:foregroundMark x1="25021" y1="28274" x2="25021" y2="28274"/>
                        <a14:foregroundMark x1="22845" y1="23958" x2="28368" y2="29762"/>
                        <a14:foregroundMark x1="23515" y1="44792" x2="20251" y2="62798"/>
                        <a14:foregroundMark x1="35230" y1="45982" x2="36151" y2="72917"/>
                        <a14:foregroundMark x1="32469" y1="47768" x2="31967" y2="55655"/>
                        <a14:foregroundMark x1="31967" y1="55655" x2="36569" y2="56101"/>
                        <a14:foregroundMark x1="36569" y1="56101" x2="36569" y2="48363"/>
                        <a14:foregroundMark x1="36569" y1="48363" x2="35900" y2="48810"/>
                        <a14:foregroundMark x1="35230" y1="34226" x2="34728" y2="42113"/>
                        <a14:foregroundMark x1="49289" y1="19196" x2="60000" y2="19048"/>
                        <a14:foregroundMark x1="39247" y1="19196" x2="45607" y2="19792"/>
                        <a14:foregroundMark x1="39414" y1="16815" x2="46192" y2="25000"/>
                        <a14:foregroundMark x1="46192" y1="25000" x2="45105" y2="15923"/>
                        <a14:foregroundMark x1="45105" y1="15923" x2="40418" y2="14286"/>
                        <a14:foregroundMark x1="36569" y1="15923" x2="41255" y2="27381"/>
                        <a14:foregroundMark x1="41255" y1="27381" x2="45105" y2="29315"/>
                        <a14:foregroundMark x1="46611" y1="13542" x2="38075" y2="12946"/>
                        <a14:foregroundMark x1="38075" y1="12946" x2="37071" y2="13393"/>
                        <a14:foregroundMark x1="70544" y1="26935" x2="85021" y2="22321"/>
                        <a14:foregroundMark x1="79833" y1="38542" x2="81674" y2="46429"/>
                        <a14:foregroundMark x1="81674" y1="46429" x2="79749" y2="64137"/>
                        <a14:foregroundMark x1="80335" y1="64286" x2="78661" y2="76042"/>
                        <a14:foregroundMark x1="79079" y1="49256" x2="79247" y2="59821"/>
                        <a14:foregroundMark x1="66527" y1="35714" x2="65774" y2="40327"/>
                        <a14:foregroundMark x1="69707" y1="37054" x2="69205" y2="40923"/>
                        <a14:foregroundMark x1="31799" y1="68155" x2="38326" y2="68750"/>
                        <a14:foregroundMark x1="34226" y1="72321" x2="34477" y2="76935"/>
                        <a14:foregroundMark x1="37573" y1="71875" x2="37657" y2="79911"/>
                        <a14:foregroundMark x1="33054" y1="78423" x2="33138" y2="79464"/>
                        <a14:foregroundMark x1="33640" y1="77679" x2="32301" y2="83482"/>
                        <a14:foregroundMark x1="33389" y1="83333" x2="32469" y2="90179"/>
                        <a14:foregroundMark x1="20084" y1="89732" x2="20084" y2="89732"/>
                        <a14:foregroundMark x1="46527" y1="11161" x2="35565" y2="15327"/>
                        <a14:foregroundMark x1="35565" y1="15327" x2="36318" y2="24702"/>
                        <a14:foregroundMark x1="36318" y1="24702" x2="40418" y2="28869"/>
                        <a14:foregroundMark x1="40418" y1="28869" x2="45105" y2="29315"/>
                        <a14:foregroundMark x1="42092" y1="13542" x2="36151" y2="13988"/>
                        <a14:foregroundMark x1="36151" y1="13988" x2="35816" y2="14435"/>
                        <a14:foregroundMark x1="67364" y1="86012" x2="66695" y2="90476"/>
                        <a14:foregroundMark x1="62929" y1="84970" x2="63180" y2="87054"/>
                        <a14:foregroundMark x1="69372" y1="50744" x2="69372" y2="50744"/>
                        <a14:foregroundMark x1="69038" y1="51637" x2="69038" y2="51637"/>
                        <a14:foregroundMark x1="22343" y1="27827" x2="26192" y2="35565"/>
                        <a14:foregroundMark x1="45774" y1="11458" x2="39582" y2="12351"/>
                        <a14:foregroundMark x1="39582" y1="12351" x2="35649" y2="17113"/>
                        <a14:foregroundMark x1="35649" y1="17113" x2="36987" y2="26042"/>
                        <a14:foregroundMark x1="36987" y1="26042" x2="41674" y2="28274"/>
                        <a14:foregroundMark x1="35900" y1="17560" x2="35900" y2="23958"/>
                        <a14:foregroundMark x1="35649" y1="18006" x2="34561" y2="23810"/>
                        <a14:backgroundMark x1="33628" y1="23276" x2="35146" y2="29464"/>
                        <a14:backgroundMark x1="37657" y1="33185" x2="40586" y2="3526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031" y="0"/>
            <a:ext cx="3426958" cy="19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C8605B-35DE-7E71-7E9E-CD17462AC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6095" y="1774739"/>
            <a:ext cx="4499238" cy="156680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378BF6E-A771-18A4-C3F5-C1249724B5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6302" y="3150721"/>
            <a:ext cx="1914310" cy="9266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6E0BB7-51C9-3F8B-5883-067A689299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637" y="3971432"/>
            <a:ext cx="1107129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1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44C59A0-EEC3-4614-B9D0-F322591B0221}"/>
              </a:ext>
            </a:extLst>
          </p:cNvPr>
          <p:cNvGrpSpPr/>
          <p:nvPr/>
        </p:nvGrpSpPr>
        <p:grpSpPr>
          <a:xfrm rot="21030614">
            <a:off x="-2727280" y="-785403"/>
            <a:ext cx="19187492" cy="8970671"/>
            <a:chOff x="-34413" y="842115"/>
            <a:chExt cx="13807833" cy="623601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C9EF19F-623D-4A97-894A-EFA4AA73D357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85D834-93FE-4AA6-81E1-4301B9CFDE4A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F730669-7C72-465F-B734-AFAF48997C6D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3397D9A-9EBB-4119-AFD2-70F72EADFFFD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592000F-390A-4635-8442-70D5343E5592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C3DC65C-3B6B-4CCE-A03F-9BB8A5DC2EB6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9" name="Picture 28" descr="A group of colorful cubes&#10;&#10;Description automatically generated with low confidence">
            <a:extLst>
              <a:ext uri="{FF2B5EF4-FFF2-40B4-BE49-F238E27FC236}">
                <a16:creationId xmlns:a16="http://schemas.microsoft.com/office/drawing/2014/main" id="{C2D42416-C34C-415F-A61C-0C5C439FD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260">
            <a:off x="3329739" y="-173604"/>
            <a:ext cx="11487150" cy="3571875"/>
          </a:xfrm>
          <a:prstGeom prst="rect">
            <a:avLst/>
          </a:prstGeom>
        </p:spPr>
      </p:pic>
      <p:pic>
        <p:nvPicPr>
          <p:cNvPr id="28" name="Picture 27" descr="A group of colorful cubes&#10;&#10;Description automatically generated with low confidence">
            <a:extLst>
              <a:ext uri="{FF2B5EF4-FFF2-40B4-BE49-F238E27FC236}">
                <a16:creationId xmlns:a16="http://schemas.microsoft.com/office/drawing/2014/main" id="{03E8BE23-E7DC-4618-B8C3-827265949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113" y="1093416"/>
            <a:ext cx="11487150" cy="357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53724C-82D3-4CAA-9C09-91A482E1A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484" y="103344"/>
            <a:ext cx="8023031" cy="6651312"/>
          </a:xfrm>
          <a:prstGeom prst="rect">
            <a:avLst/>
          </a:prstGeom>
        </p:spPr>
      </p:pic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2847F8DF-42C6-4DC9-AE43-6727B9ABEC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530" y="666917"/>
            <a:ext cx="1655541" cy="61910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3AF38F-5393-4F0C-B2FB-4C9DB53D0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5515" y="-847060"/>
            <a:ext cx="5382798" cy="53827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1E2064-701D-C9FA-3CA6-6781CB9F6E18}"/>
              </a:ext>
            </a:extLst>
          </p:cNvPr>
          <p:cNvSpPr/>
          <p:nvPr/>
        </p:nvSpPr>
        <p:spPr>
          <a:xfrm>
            <a:off x="3282338" y="2739078"/>
            <a:ext cx="4568952" cy="1156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A picture containing icon&#10;&#10;Description automatically generated">
            <a:extLst>
              <a:ext uri="{FF2B5EF4-FFF2-40B4-BE49-F238E27FC236}">
                <a16:creationId xmlns:a16="http://schemas.microsoft.com/office/drawing/2014/main" id="{7BE19A6F-C092-4597-A5C9-BA51C21122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689" b="94865" l="17691" r="43370">
                        <a14:foregroundMark x1="32536" y1="54751" x2="32536" y2="54751"/>
                        <a14:foregroundMark x1="34832" y1="85241" x2="35479" y2="88435"/>
                        <a14:foregroundMark x1="35479" y1="83178" x2="34185" y2="86656"/>
                        <a14:foregroundMark x1="34314" y1="81440" x2="35349" y2="87788"/>
                        <a14:foregroundMark x1="33926" y1="81763" x2="34314" y2="86049"/>
                        <a14:foregroundMark x1="32536" y1="53498" x2="32536" y2="53498"/>
                        <a14:foregroundMark x1="32536" y1="52689" x2="32536" y2="52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0" t="50000" r="53428" b="134"/>
          <a:stretch/>
        </p:blipFill>
        <p:spPr>
          <a:xfrm>
            <a:off x="1298749" y="3287144"/>
            <a:ext cx="3138427" cy="3912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93B35F-45B5-810D-4F17-49E7098324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0877" y="2910717"/>
            <a:ext cx="4950381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5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D3EBD3-8787-4366-BC3C-C9F5B8AE0F45}"/>
              </a:ext>
            </a:extLst>
          </p:cNvPr>
          <p:cNvGrpSpPr/>
          <p:nvPr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A7E78CB-14BC-49F5-BC39-7F80DCD7D0B7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92A9F15-C516-4519-9D74-8A227BC29F61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7AEC855-319A-47D4-B0A5-0E711496B79B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B5B9A0E-2A38-4EF3-8083-AE07A90DB2DA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B68E064-7CC2-4628-A187-AB10089A61E7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BAD4100-E865-4A9B-8B01-91A047AEE905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8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ECAA6E99-C3BB-4076-BF46-94B47FB84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9" y="473736"/>
            <a:ext cx="2519716" cy="2043013"/>
          </a:xfrm>
          <a:prstGeom prst="rect">
            <a:avLst/>
          </a:prstGeom>
        </p:spPr>
      </p:pic>
      <p:pic>
        <p:nvPicPr>
          <p:cNvPr id="10" name="Picture 9" descr="Calendar&#10;&#10;Description automatically generated">
            <a:extLst>
              <a:ext uri="{FF2B5EF4-FFF2-40B4-BE49-F238E27FC236}">
                <a16:creationId xmlns:a16="http://schemas.microsoft.com/office/drawing/2014/main" id="{7C4561A7-8072-411E-B2F1-A61D9217F7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10807778" y="198685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5" name="Picture 2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23AFFE0-F49E-4521-A4DC-1EC7B8CC42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35" y="227413"/>
            <a:ext cx="950290" cy="949529"/>
          </a:xfrm>
          <a:prstGeom prst="rect">
            <a:avLst/>
          </a:prstGeom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BBC43D03-8728-4C3D-965E-1A0002FFBDC9}"/>
              </a:ext>
            </a:extLst>
          </p:cNvPr>
          <p:cNvGrpSpPr/>
          <p:nvPr/>
        </p:nvGrpSpPr>
        <p:grpSpPr>
          <a:xfrm>
            <a:off x="438115" y="3227168"/>
            <a:ext cx="2863524" cy="3326388"/>
            <a:chOff x="438115" y="3035956"/>
            <a:chExt cx="2863524" cy="332638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B0D4D0D-F658-45E8-9B15-F3B398C79BF0}"/>
                </a:ext>
              </a:extLst>
            </p:cNvPr>
            <p:cNvGrpSpPr/>
            <p:nvPr/>
          </p:nvGrpSpPr>
          <p:grpSpPr>
            <a:xfrm>
              <a:off x="864614" y="3276853"/>
              <a:ext cx="242566" cy="959721"/>
              <a:chOff x="1885573" y="3215073"/>
              <a:chExt cx="242566" cy="959721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9053FD4C-8F24-4042-B96E-110460D2EB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39977" y="3224421"/>
                <a:ext cx="45568" cy="65899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4A4C134C-7045-4235-85D1-F9A49C646ECA}"/>
                  </a:ext>
                </a:extLst>
              </p:cNvPr>
              <p:cNvGrpSpPr/>
              <p:nvPr/>
            </p:nvGrpSpPr>
            <p:grpSpPr>
              <a:xfrm>
                <a:off x="1885573" y="3215073"/>
                <a:ext cx="242566" cy="959721"/>
                <a:chOff x="1885573" y="3215073"/>
                <a:chExt cx="242566" cy="959721"/>
              </a:xfrm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9B610D09-9EB7-4FAC-9A60-133F4689E691}"/>
                    </a:ext>
                  </a:extLst>
                </p:cNvPr>
                <p:cNvSpPr/>
                <p:nvPr/>
              </p:nvSpPr>
              <p:spPr>
                <a:xfrm>
                  <a:off x="1885573" y="3506038"/>
                  <a:ext cx="242566" cy="668756"/>
                </a:xfrm>
                <a:custGeom>
                  <a:avLst/>
                  <a:gdLst>
                    <a:gd name="connsiteX0" fmla="*/ 72549 w 242566"/>
                    <a:gd name="connsiteY0" fmla="*/ 916 h 641201"/>
                    <a:gd name="connsiteX1" fmla="*/ 67469 w 242566"/>
                    <a:gd name="connsiteY1" fmla="*/ 66956 h 641201"/>
                    <a:gd name="connsiteX2" fmla="*/ 31909 w 242566"/>
                    <a:gd name="connsiteY2" fmla="*/ 193956 h 641201"/>
                    <a:gd name="connsiteX3" fmla="*/ 31909 w 242566"/>
                    <a:gd name="connsiteY3" fmla="*/ 564796 h 641201"/>
                    <a:gd name="connsiteX4" fmla="*/ 11589 w 242566"/>
                    <a:gd name="connsiteY4" fmla="*/ 635916 h 641201"/>
                    <a:gd name="connsiteX5" fmla="*/ 235109 w 242566"/>
                    <a:gd name="connsiteY5" fmla="*/ 625756 h 641201"/>
                    <a:gd name="connsiteX6" fmla="*/ 189389 w 242566"/>
                    <a:gd name="connsiteY6" fmla="*/ 544476 h 641201"/>
                    <a:gd name="connsiteX7" fmla="*/ 189389 w 242566"/>
                    <a:gd name="connsiteY7" fmla="*/ 112676 h 641201"/>
                    <a:gd name="connsiteX8" fmla="*/ 72549 w 242566"/>
                    <a:gd name="connsiteY8" fmla="*/ 916 h 641201"/>
                    <a:gd name="connsiteX0" fmla="*/ 72549 w 242566"/>
                    <a:gd name="connsiteY0" fmla="*/ 1365 h 641650"/>
                    <a:gd name="connsiteX1" fmla="*/ 67469 w 242566"/>
                    <a:gd name="connsiteY1" fmla="*/ 67405 h 641650"/>
                    <a:gd name="connsiteX2" fmla="*/ 31909 w 242566"/>
                    <a:gd name="connsiteY2" fmla="*/ 194405 h 641650"/>
                    <a:gd name="connsiteX3" fmla="*/ 31909 w 242566"/>
                    <a:gd name="connsiteY3" fmla="*/ 565245 h 641650"/>
                    <a:gd name="connsiteX4" fmla="*/ 11589 w 242566"/>
                    <a:gd name="connsiteY4" fmla="*/ 636365 h 641650"/>
                    <a:gd name="connsiteX5" fmla="*/ 235109 w 242566"/>
                    <a:gd name="connsiteY5" fmla="*/ 626205 h 641650"/>
                    <a:gd name="connsiteX6" fmla="*/ 189389 w 242566"/>
                    <a:gd name="connsiteY6" fmla="*/ 544925 h 641650"/>
                    <a:gd name="connsiteX7" fmla="*/ 171162 w 242566"/>
                    <a:gd name="connsiteY7" fmla="*/ 125276 h 641650"/>
                    <a:gd name="connsiteX8" fmla="*/ 72549 w 242566"/>
                    <a:gd name="connsiteY8" fmla="*/ 1365 h 641650"/>
                    <a:gd name="connsiteX0" fmla="*/ 115079 w 242566"/>
                    <a:gd name="connsiteY0" fmla="*/ 947 h 668573"/>
                    <a:gd name="connsiteX1" fmla="*/ 67469 w 242566"/>
                    <a:gd name="connsiteY1" fmla="*/ 94328 h 668573"/>
                    <a:gd name="connsiteX2" fmla="*/ 31909 w 242566"/>
                    <a:gd name="connsiteY2" fmla="*/ 221328 h 668573"/>
                    <a:gd name="connsiteX3" fmla="*/ 31909 w 242566"/>
                    <a:gd name="connsiteY3" fmla="*/ 592168 h 668573"/>
                    <a:gd name="connsiteX4" fmla="*/ 11589 w 242566"/>
                    <a:gd name="connsiteY4" fmla="*/ 663288 h 668573"/>
                    <a:gd name="connsiteX5" fmla="*/ 235109 w 242566"/>
                    <a:gd name="connsiteY5" fmla="*/ 653128 h 668573"/>
                    <a:gd name="connsiteX6" fmla="*/ 189389 w 242566"/>
                    <a:gd name="connsiteY6" fmla="*/ 571848 h 668573"/>
                    <a:gd name="connsiteX7" fmla="*/ 171162 w 242566"/>
                    <a:gd name="connsiteY7" fmla="*/ 152199 h 668573"/>
                    <a:gd name="connsiteX8" fmla="*/ 115079 w 242566"/>
                    <a:gd name="connsiteY8" fmla="*/ 947 h 668573"/>
                    <a:gd name="connsiteX0" fmla="*/ 115079 w 242566"/>
                    <a:gd name="connsiteY0" fmla="*/ 1130 h 668756"/>
                    <a:gd name="connsiteX1" fmla="*/ 67469 w 242566"/>
                    <a:gd name="connsiteY1" fmla="*/ 94511 h 668756"/>
                    <a:gd name="connsiteX2" fmla="*/ 31909 w 242566"/>
                    <a:gd name="connsiteY2" fmla="*/ 221511 h 668756"/>
                    <a:gd name="connsiteX3" fmla="*/ 31909 w 242566"/>
                    <a:gd name="connsiteY3" fmla="*/ 592351 h 668756"/>
                    <a:gd name="connsiteX4" fmla="*/ 11589 w 242566"/>
                    <a:gd name="connsiteY4" fmla="*/ 663471 h 668756"/>
                    <a:gd name="connsiteX5" fmla="*/ 235109 w 242566"/>
                    <a:gd name="connsiteY5" fmla="*/ 653311 h 668756"/>
                    <a:gd name="connsiteX6" fmla="*/ 189389 w 242566"/>
                    <a:gd name="connsiteY6" fmla="*/ 572031 h 668756"/>
                    <a:gd name="connsiteX7" fmla="*/ 155973 w 242566"/>
                    <a:gd name="connsiteY7" fmla="*/ 158458 h 668756"/>
                    <a:gd name="connsiteX8" fmla="*/ 115079 w 242566"/>
                    <a:gd name="connsiteY8" fmla="*/ 1130 h 668756"/>
                    <a:gd name="connsiteX0" fmla="*/ 115079 w 242566"/>
                    <a:gd name="connsiteY0" fmla="*/ 1130 h 668756"/>
                    <a:gd name="connsiteX1" fmla="*/ 67469 w 242566"/>
                    <a:gd name="connsiteY1" fmla="*/ 94511 h 668756"/>
                    <a:gd name="connsiteX2" fmla="*/ 31909 w 242566"/>
                    <a:gd name="connsiteY2" fmla="*/ 221511 h 668756"/>
                    <a:gd name="connsiteX3" fmla="*/ 31909 w 242566"/>
                    <a:gd name="connsiteY3" fmla="*/ 592351 h 668756"/>
                    <a:gd name="connsiteX4" fmla="*/ 11589 w 242566"/>
                    <a:gd name="connsiteY4" fmla="*/ 663471 h 668756"/>
                    <a:gd name="connsiteX5" fmla="*/ 235109 w 242566"/>
                    <a:gd name="connsiteY5" fmla="*/ 653311 h 668756"/>
                    <a:gd name="connsiteX6" fmla="*/ 189389 w 242566"/>
                    <a:gd name="connsiteY6" fmla="*/ 572031 h 668756"/>
                    <a:gd name="connsiteX7" fmla="*/ 155973 w 242566"/>
                    <a:gd name="connsiteY7" fmla="*/ 158458 h 668756"/>
                    <a:gd name="connsiteX8" fmla="*/ 115079 w 242566"/>
                    <a:gd name="connsiteY8" fmla="*/ 1130 h 668756"/>
                    <a:gd name="connsiteX0" fmla="*/ 115079 w 242566"/>
                    <a:gd name="connsiteY0" fmla="*/ 1130 h 668756"/>
                    <a:gd name="connsiteX1" fmla="*/ 67469 w 242566"/>
                    <a:gd name="connsiteY1" fmla="*/ 94511 h 668756"/>
                    <a:gd name="connsiteX2" fmla="*/ 31909 w 242566"/>
                    <a:gd name="connsiteY2" fmla="*/ 221511 h 668756"/>
                    <a:gd name="connsiteX3" fmla="*/ 31909 w 242566"/>
                    <a:gd name="connsiteY3" fmla="*/ 592351 h 668756"/>
                    <a:gd name="connsiteX4" fmla="*/ 11589 w 242566"/>
                    <a:gd name="connsiteY4" fmla="*/ 663471 h 668756"/>
                    <a:gd name="connsiteX5" fmla="*/ 235109 w 242566"/>
                    <a:gd name="connsiteY5" fmla="*/ 653311 h 668756"/>
                    <a:gd name="connsiteX6" fmla="*/ 189389 w 242566"/>
                    <a:gd name="connsiteY6" fmla="*/ 572031 h 668756"/>
                    <a:gd name="connsiteX7" fmla="*/ 155973 w 242566"/>
                    <a:gd name="connsiteY7" fmla="*/ 158458 h 668756"/>
                    <a:gd name="connsiteX8" fmla="*/ 115079 w 242566"/>
                    <a:gd name="connsiteY8" fmla="*/ 1130 h 668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2566" h="668756">
                      <a:moveTo>
                        <a:pt x="115079" y="1130"/>
                      </a:moveTo>
                      <a:cubicBezTo>
                        <a:pt x="100328" y="-9528"/>
                        <a:pt x="81331" y="57781"/>
                        <a:pt x="67469" y="94511"/>
                      </a:cubicBezTo>
                      <a:cubicBezTo>
                        <a:pt x="53607" y="131241"/>
                        <a:pt x="37836" y="138538"/>
                        <a:pt x="31909" y="221511"/>
                      </a:cubicBezTo>
                      <a:cubicBezTo>
                        <a:pt x="25982" y="304484"/>
                        <a:pt x="35296" y="518691"/>
                        <a:pt x="31909" y="592351"/>
                      </a:cubicBezTo>
                      <a:cubicBezTo>
                        <a:pt x="28522" y="666011"/>
                        <a:pt x="-22278" y="653311"/>
                        <a:pt x="11589" y="663471"/>
                      </a:cubicBezTo>
                      <a:cubicBezTo>
                        <a:pt x="45456" y="673631"/>
                        <a:pt x="205476" y="668551"/>
                        <a:pt x="235109" y="653311"/>
                      </a:cubicBezTo>
                      <a:cubicBezTo>
                        <a:pt x="264742" y="638071"/>
                        <a:pt x="197009" y="657544"/>
                        <a:pt x="189389" y="572031"/>
                      </a:cubicBezTo>
                      <a:cubicBezTo>
                        <a:pt x="181769" y="486518"/>
                        <a:pt x="174433" y="253608"/>
                        <a:pt x="155973" y="158458"/>
                      </a:cubicBezTo>
                      <a:cubicBezTo>
                        <a:pt x="137513" y="63308"/>
                        <a:pt x="129830" y="11788"/>
                        <a:pt x="115079" y="1130"/>
                      </a:cubicBezTo>
                      <a:close/>
                    </a:path>
                  </a:pathLst>
                </a:custGeom>
                <a:solidFill>
                  <a:srgbClr val="4561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11C594CF-FDC4-4C6A-B770-871AF17F7CCD}"/>
                    </a:ext>
                  </a:extLst>
                </p:cNvPr>
                <p:cNvSpPr/>
                <p:nvPr/>
              </p:nvSpPr>
              <p:spPr>
                <a:xfrm>
                  <a:off x="1950720" y="3419545"/>
                  <a:ext cx="71120" cy="172987"/>
                </a:xfrm>
                <a:prstGeom prst="rect">
                  <a:avLst/>
                </a:prstGeom>
                <a:solidFill>
                  <a:srgbClr val="2743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EF5409BB-8212-45AC-8F44-2A038571D161}"/>
                    </a:ext>
                  </a:extLst>
                </p:cNvPr>
                <p:cNvCxnSpPr>
                  <a:endCxn id="31" idx="0"/>
                </p:cNvCxnSpPr>
                <p:nvPr/>
              </p:nvCxnSpPr>
              <p:spPr>
                <a:xfrm>
                  <a:off x="1986280" y="3251874"/>
                  <a:ext cx="0" cy="167671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39698731-0CFB-4C46-8846-F94FDAF0598A}"/>
                    </a:ext>
                  </a:extLst>
                </p:cNvPr>
                <p:cNvCxnSpPr/>
                <p:nvPr/>
              </p:nvCxnSpPr>
              <p:spPr>
                <a:xfrm>
                  <a:off x="1975940" y="3215073"/>
                  <a:ext cx="152199" cy="127013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C71C46B1-6CED-4997-843F-5FBBB86C2585}"/>
                    </a:ext>
                  </a:extLst>
                </p:cNvPr>
                <p:cNvSpPr/>
                <p:nvPr/>
              </p:nvSpPr>
              <p:spPr>
                <a:xfrm>
                  <a:off x="1950720" y="3905026"/>
                  <a:ext cx="93769" cy="4571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ECC894F-2CCD-402B-B829-983DE345F193}"/>
                    </a:ext>
                  </a:extLst>
                </p:cNvPr>
                <p:cNvSpPr/>
                <p:nvPr/>
              </p:nvSpPr>
              <p:spPr>
                <a:xfrm>
                  <a:off x="1950720" y="3959386"/>
                  <a:ext cx="93769" cy="4571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70EFE42-FA94-4C79-8DDE-06D1016120F5}"/>
                </a:ext>
              </a:extLst>
            </p:cNvPr>
            <p:cNvSpPr/>
            <p:nvPr/>
          </p:nvSpPr>
          <p:spPr>
            <a:xfrm>
              <a:off x="2231006" y="3035956"/>
              <a:ext cx="523462" cy="1172542"/>
            </a:xfrm>
            <a:custGeom>
              <a:avLst/>
              <a:gdLst>
                <a:gd name="connsiteX0" fmla="*/ 50858 w 523462"/>
                <a:gd name="connsiteY0" fmla="*/ 495774 h 1172542"/>
                <a:gd name="connsiteX1" fmla="*/ 101658 w 523462"/>
                <a:gd name="connsiteY1" fmla="*/ 251934 h 1172542"/>
                <a:gd name="connsiteX2" fmla="*/ 213418 w 523462"/>
                <a:gd name="connsiteY2" fmla="*/ 84294 h 1172542"/>
                <a:gd name="connsiteX3" fmla="*/ 345498 w 523462"/>
                <a:gd name="connsiteY3" fmla="*/ 262094 h 1172542"/>
                <a:gd name="connsiteX4" fmla="*/ 416618 w 523462"/>
                <a:gd name="connsiteY4" fmla="*/ 1039334 h 1172542"/>
                <a:gd name="connsiteX5" fmla="*/ 442018 w 523462"/>
                <a:gd name="connsiteY5" fmla="*/ 1140934 h 1172542"/>
                <a:gd name="connsiteX6" fmla="*/ 523298 w 523462"/>
                <a:gd name="connsiteY6" fmla="*/ 1146014 h 1172542"/>
                <a:gd name="connsiteX7" fmla="*/ 462338 w 523462"/>
                <a:gd name="connsiteY7" fmla="*/ 820894 h 1172542"/>
                <a:gd name="connsiteX8" fmla="*/ 436938 w 523462"/>
                <a:gd name="connsiteY8" fmla="*/ 511014 h 1172542"/>
                <a:gd name="connsiteX9" fmla="*/ 370898 w 523462"/>
                <a:gd name="connsiteY9" fmla="*/ 211294 h 1172542"/>
                <a:gd name="connsiteX10" fmla="*/ 304858 w 523462"/>
                <a:gd name="connsiteY10" fmla="*/ 28414 h 1172542"/>
                <a:gd name="connsiteX11" fmla="*/ 203258 w 523462"/>
                <a:gd name="connsiteY11" fmla="*/ 3014 h 1172542"/>
                <a:gd name="connsiteX12" fmla="*/ 127058 w 523462"/>
                <a:gd name="connsiteY12" fmla="*/ 53814 h 1172542"/>
                <a:gd name="connsiteX13" fmla="*/ 55938 w 523462"/>
                <a:gd name="connsiteY13" fmla="*/ 241774 h 1172542"/>
                <a:gd name="connsiteX14" fmla="*/ 58 w 523462"/>
                <a:gd name="connsiteY14" fmla="*/ 475454 h 1172542"/>
                <a:gd name="connsiteX15" fmla="*/ 50858 w 523462"/>
                <a:gd name="connsiteY15" fmla="*/ 495774 h 117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3462" h="1172542">
                  <a:moveTo>
                    <a:pt x="50858" y="495774"/>
                  </a:moveTo>
                  <a:cubicBezTo>
                    <a:pt x="67791" y="458521"/>
                    <a:pt x="74565" y="320514"/>
                    <a:pt x="101658" y="251934"/>
                  </a:cubicBezTo>
                  <a:cubicBezTo>
                    <a:pt x="128751" y="183354"/>
                    <a:pt x="172778" y="82601"/>
                    <a:pt x="213418" y="84294"/>
                  </a:cubicBezTo>
                  <a:cubicBezTo>
                    <a:pt x="254058" y="85987"/>
                    <a:pt x="311631" y="102921"/>
                    <a:pt x="345498" y="262094"/>
                  </a:cubicBezTo>
                  <a:cubicBezTo>
                    <a:pt x="379365" y="421267"/>
                    <a:pt x="400531" y="892861"/>
                    <a:pt x="416618" y="1039334"/>
                  </a:cubicBezTo>
                  <a:cubicBezTo>
                    <a:pt x="432705" y="1185807"/>
                    <a:pt x="424238" y="1123154"/>
                    <a:pt x="442018" y="1140934"/>
                  </a:cubicBezTo>
                  <a:cubicBezTo>
                    <a:pt x="459798" y="1158714"/>
                    <a:pt x="519911" y="1199354"/>
                    <a:pt x="523298" y="1146014"/>
                  </a:cubicBezTo>
                  <a:cubicBezTo>
                    <a:pt x="526685" y="1092674"/>
                    <a:pt x="476731" y="926727"/>
                    <a:pt x="462338" y="820894"/>
                  </a:cubicBezTo>
                  <a:cubicBezTo>
                    <a:pt x="447945" y="715061"/>
                    <a:pt x="452178" y="612614"/>
                    <a:pt x="436938" y="511014"/>
                  </a:cubicBezTo>
                  <a:cubicBezTo>
                    <a:pt x="421698" y="409414"/>
                    <a:pt x="392911" y="291727"/>
                    <a:pt x="370898" y="211294"/>
                  </a:cubicBezTo>
                  <a:cubicBezTo>
                    <a:pt x="348885" y="130861"/>
                    <a:pt x="332798" y="63127"/>
                    <a:pt x="304858" y="28414"/>
                  </a:cubicBezTo>
                  <a:cubicBezTo>
                    <a:pt x="276918" y="-6299"/>
                    <a:pt x="232891" y="-1219"/>
                    <a:pt x="203258" y="3014"/>
                  </a:cubicBezTo>
                  <a:cubicBezTo>
                    <a:pt x="173625" y="7247"/>
                    <a:pt x="151611" y="14021"/>
                    <a:pt x="127058" y="53814"/>
                  </a:cubicBezTo>
                  <a:cubicBezTo>
                    <a:pt x="102505" y="93607"/>
                    <a:pt x="77105" y="171501"/>
                    <a:pt x="55938" y="241774"/>
                  </a:cubicBezTo>
                  <a:cubicBezTo>
                    <a:pt x="34771" y="312047"/>
                    <a:pt x="1751" y="434814"/>
                    <a:pt x="58" y="475454"/>
                  </a:cubicBezTo>
                  <a:cubicBezTo>
                    <a:pt x="-1635" y="516094"/>
                    <a:pt x="33925" y="533027"/>
                    <a:pt x="50858" y="495774"/>
                  </a:cubicBezTo>
                  <a:close/>
                </a:path>
              </a:pathLst>
            </a:custGeom>
            <a:solidFill>
              <a:srgbClr val="96A3BE"/>
            </a:solidFill>
            <a:ln>
              <a:solidFill>
                <a:srgbClr val="8191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483029F-041D-451A-A4AF-7F4DD5ADE2EA}"/>
                </a:ext>
              </a:extLst>
            </p:cNvPr>
            <p:cNvGrpSpPr/>
            <p:nvPr/>
          </p:nvGrpSpPr>
          <p:grpSpPr>
            <a:xfrm>
              <a:off x="438115" y="4162977"/>
              <a:ext cx="2863524" cy="2199367"/>
              <a:chOff x="5817379" y="1082698"/>
              <a:chExt cx="2468320" cy="1941239"/>
            </a:xfrm>
            <a:effectLst>
              <a:outerShdw blurRad="50800" dist="76200" dir="4200000" sx="107000" sy="107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A5D7446-97C4-495A-A79F-945F940A44A1}"/>
                  </a:ext>
                </a:extLst>
              </p:cNvPr>
              <p:cNvSpPr/>
              <p:nvPr/>
            </p:nvSpPr>
            <p:spPr>
              <a:xfrm>
                <a:off x="5919537" y="1219200"/>
                <a:ext cx="2261937" cy="1804737"/>
              </a:xfrm>
              <a:prstGeom prst="rect">
                <a:avLst/>
              </a:prstGeom>
              <a:solidFill>
                <a:srgbClr val="F1F1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0A7187F-6FDF-47B6-AE90-BDBDD536B025}"/>
                  </a:ext>
                </a:extLst>
              </p:cNvPr>
              <p:cNvCxnSpPr>
                <a:cxnSpLocks/>
                <a:stCxn id="13" idx="0"/>
                <a:endCxn id="13" idx="2"/>
              </p:cNvCxnSpPr>
              <p:nvPr/>
            </p:nvCxnSpPr>
            <p:spPr>
              <a:xfrm>
                <a:off x="7050506" y="1219200"/>
                <a:ext cx="0" cy="1804737"/>
              </a:xfrm>
              <a:prstGeom prst="line">
                <a:avLst/>
              </a:prstGeom>
              <a:ln w="19050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3902857-AA4B-4265-939B-1BEC378B5A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8927" y="1219200"/>
                <a:ext cx="0" cy="1804737"/>
              </a:xfrm>
              <a:prstGeom prst="line">
                <a:avLst/>
              </a:prstGeom>
              <a:ln w="19050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2AC812B-92D2-4844-B639-68F2DC87C9AE}"/>
                  </a:ext>
                </a:extLst>
              </p:cNvPr>
              <p:cNvSpPr/>
              <p:nvPr/>
            </p:nvSpPr>
            <p:spPr>
              <a:xfrm>
                <a:off x="5817379" y="1082698"/>
                <a:ext cx="2468320" cy="1365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6D6E8B4-8D25-41C1-8DE2-4E1790A5D0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4064" y="1692442"/>
                <a:ext cx="0" cy="1331495"/>
              </a:xfrm>
              <a:prstGeom prst="line">
                <a:avLst/>
              </a:prstGeom>
              <a:ln w="19050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265A7D9-B7D3-442C-A2BA-B74D3EF6AB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9537" y="1219200"/>
                <a:ext cx="2261937" cy="0"/>
              </a:xfrm>
              <a:prstGeom prst="line">
                <a:avLst/>
              </a:prstGeom>
              <a:ln w="28575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2CD6E40-75A6-41B1-9BB7-53119ECEFB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50506" y="1692442"/>
                <a:ext cx="1130968" cy="0"/>
              </a:xfrm>
              <a:prstGeom prst="line">
                <a:avLst/>
              </a:prstGeom>
              <a:ln w="28575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AA0AAED-9077-44C5-B957-CA7EF25E058F}"/>
                  </a:ext>
                </a:extLst>
              </p:cNvPr>
              <p:cNvSpPr/>
              <p:nvPr/>
            </p:nvSpPr>
            <p:spPr>
              <a:xfrm>
                <a:off x="7606366" y="1399675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2973AB1-43B6-4A0F-8CE1-B45804908C9A}"/>
                  </a:ext>
                </a:extLst>
              </p:cNvPr>
              <p:cNvSpPr/>
              <p:nvPr/>
            </p:nvSpPr>
            <p:spPr>
              <a:xfrm>
                <a:off x="6503751" y="2065423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25E7E2A-6158-4CAD-92AC-0AD26CEB21DD}"/>
                  </a:ext>
                </a:extLst>
              </p:cNvPr>
              <p:cNvSpPr/>
              <p:nvPr/>
            </p:nvSpPr>
            <p:spPr>
              <a:xfrm>
                <a:off x="6348385" y="2065423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3E8823C-5A32-4334-8617-EFCAD072B3A0}"/>
                  </a:ext>
                </a:extLst>
              </p:cNvPr>
              <p:cNvSpPr/>
              <p:nvPr/>
            </p:nvSpPr>
            <p:spPr>
              <a:xfrm>
                <a:off x="7698083" y="2245898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87FB2A6-3C4F-4953-873C-FD5F0519750D}"/>
                  </a:ext>
                </a:extLst>
              </p:cNvPr>
              <p:cNvSpPr/>
              <p:nvPr/>
            </p:nvSpPr>
            <p:spPr>
              <a:xfrm>
                <a:off x="7542717" y="2245898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25EB57BB-87E8-40E0-B601-748137832FEC}"/>
                </a:ext>
              </a:extLst>
            </p:cNvPr>
            <p:cNvSpPr/>
            <p:nvPr/>
          </p:nvSpPr>
          <p:spPr>
            <a:xfrm>
              <a:off x="2318675" y="3965125"/>
              <a:ext cx="147542" cy="193386"/>
            </a:xfrm>
            <a:prstGeom prst="trapezoid">
              <a:avLst/>
            </a:prstGeom>
            <a:solidFill>
              <a:srgbClr val="96A3BE"/>
            </a:solidFill>
            <a:ln>
              <a:solidFill>
                <a:srgbClr val="8191B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id="{7CDC303D-37F9-4EB4-AA9C-6ED6801665B9}"/>
                </a:ext>
              </a:extLst>
            </p:cNvPr>
            <p:cNvSpPr/>
            <p:nvPr/>
          </p:nvSpPr>
          <p:spPr>
            <a:xfrm>
              <a:off x="2931445" y="3964533"/>
              <a:ext cx="147542" cy="193386"/>
            </a:xfrm>
            <a:prstGeom prst="trapezoid">
              <a:avLst/>
            </a:prstGeom>
            <a:solidFill>
              <a:srgbClr val="96A3BE"/>
            </a:solidFill>
            <a:ln>
              <a:solidFill>
                <a:srgbClr val="8191B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0" name="Picture 69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728E61AA-B7AD-4F1F-9671-ECEC99114D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58" b="89976" l="10000" r="90000">
                        <a14:foregroundMark x1="57925" y1="45230" x2="57925" y2="45230"/>
                        <a14:foregroundMark x1="57520" y1="45635" x2="57520" y2="45635"/>
                        <a14:foregroundMark x1="57089" y1="46079" x2="57089" y2="46079"/>
                        <a14:foregroundMark x1="57790" y1="46079" x2="55526" y2="46079"/>
                        <a14:foregroundMark x1="53693" y1="9458" x2="53693" y2="9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42" t="6228" r="34875" b="52868"/>
          <a:stretch/>
        </p:blipFill>
        <p:spPr>
          <a:xfrm>
            <a:off x="9413900" y="3438840"/>
            <a:ext cx="2935503" cy="3297530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1DB880FE-F0EE-4DD2-90CF-263EC2362BA5}"/>
              </a:ext>
            </a:extLst>
          </p:cNvPr>
          <p:cNvGrpSpPr/>
          <p:nvPr/>
        </p:nvGrpSpPr>
        <p:grpSpPr>
          <a:xfrm>
            <a:off x="3482751" y="707231"/>
            <a:ext cx="6745950" cy="5740116"/>
            <a:chOff x="3482751" y="707231"/>
            <a:chExt cx="6745950" cy="5740116"/>
          </a:xfrm>
        </p:grpSpPr>
        <p:pic>
          <p:nvPicPr>
            <p:cNvPr id="73" name="Picture 72" descr="Icon&#10;&#10;Description automatically generated">
              <a:extLst>
                <a:ext uri="{FF2B5EF4-FFF2-40B4-BE49-F238E27FC236}">
                  <a16:creationId xmlns:a16="http://schemas.microsoft.com/office/drawing/2014/main" id="{947BA601-E5B3-4E82-AAF2-711BEB2EF5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38750"/>
            <a:stretch/>
          </p:blipFill>
          <p:spPr>
            <a:xfrm rot="21354838" flipH="1">
              <a:off x="3482751" y="707231"/>
              <a:ext cx="6745950" cy="4153363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8D86789-1F8C-44EB-A902-3063F7E80EA9}"/>
                </a:ext>
              </a:extLst>
            </p:cNvPr>
            <p:cNvSpPr txBox="1"/>
            <p:nvPr/>
          </p:nvSpPr>
          <p:spPr>
            <a:xfrm>
              <a:off x="4234543" y="2175543"/>
              <a:ext cx="540118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4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4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1: </a:t>
              </a:r>
              <a:r>
                <a:rPr lang="en-US" sz="4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Tuổi</a:t>
              </a:r>
              <a:r>
                <a:rPr lang="en-US" sz="4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trưởng</a:t>
              </a:r>
              <a:r>
                <a:rPr lang="en-US" sz="4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endParaRPr lang="en-US" sz="4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76" name="Picture 75" descr="Icon&#10;&#10;Description automatically generated">
              <a:extLst>
                <a:ext uri="{FF2B5EF4-FFF2-40B4-BE49-F238E27FC236}">
                  <a16:creationId xmlns:a16="http://schemas.microsoft.com/office/drawing/2014/main" id="{A4927F30-568F-4E31-92E3-E228991A6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957"/>
            <a:stretch/>
          </p:blipFill>
          <p:spPr>
            <a:xfrm rot="10800000" flipV="1">
              <a:off x="6375087" y="4782210"/>
              <a:ext cx="3762493" cy="1665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490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ECF1AD-EAAE-4372-BBBF-C0B375D2A77E}"/>
              </a:ext>
            </a:extLst>
          </p:cNvPr>
          <p:cNvSpPr/>
          <p:nvPr/>
        </p:nvSpPr>
        <p:spPr>
          <a:xfrm>
            <a:off x="311914" y="266844"/>
            <a:ext cx="11602480" cy="64238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DE7B2-7F32-4E58-B01C-423CEEBA5705}"/>
              </a:ext>
            </a:extLst>
          </p:cNvPr>
          <p:cNvSpPr txBox="1"/>
          <p:nvPr/>
        </p:nvSpPr>
        <p:spPr>
          <a:xfrm>
            <a:off x="1479389" y="266844"/>
            <a:ext cx="100921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4, đọc thông tin và cho biết:</a:t>
            </a:r>
          </a:p>
          <a:p>
            <a:pPr algn="just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Một số đặc điểm nổi bật của con người ở tuổi trưởng thành.</a:t>
            </a:r>
          </a:p>
          <a:p>
            <a:pPr algn="just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Vai trò của người trưởng thành trong gia đình và xã hội.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85E5BC11-5C9C-44AF-963E-B96E4EFE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39" b="90047" l="8787" r="89540">
                        <a14:foregroundMark x1="30126" y1="5687" x2="30126" y2="5687"/>
                        <a14:foregroundMark x1="47699" y1="90047" x2="47699" y2="90047"/>
                        <a14:foregroundMark x1="53975" y1="90047" x2="53975" y2="9004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1" y="170579"/>
            <a:ext cx="1812001" cy="1599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B85530-3827-15A2-189D-E6D4AA13B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458" y="2437150"/>
            <a:ext cx="8246958" cy="405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0934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D3EBD3-8787-4366-BC3C-C9F5B8AE0F45}"/>
              </a:ext>
            </a:extLst>
          </p:cNvPr>
          <p:cNvGrpSpPr/>
          <p:nvPr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A7E78CB-14BC-49F5-BC39-7F80DCD7D0B7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92A9F15-C516-4519-9D74-8A227BC29F61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7AEC855-319A-47D4-B0A5-0E711496B79B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B5B9A0E-2A38-4EF3-8083-AE07A90DB2DA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B68E064-7CC2-4628-A187-AB10089A61E7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BAD4100-E865-4A9B-8B01-91A047AEE905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Picture 8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ECAA6E99-C3BB-4076-BF46-94B47FB84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9" y="473736"/>
            <a:ext cx="2519716" cy="2043013"/>
          </a:xfrm>
          <a:prstGeom prst="rect">
            <a:avLst/>
          </a:prstGeom>
        </p:spPr>
      </p:pic>
      <p:pic>
        <p:nvPicPr>
          <p:cNvPr id="10" name="Picture 9" descr="Calendar&#10;&#10;Description automatically generated">
            <a:extLst>
              <a:ext uri="{FF2B5EF4-FFF2-40B4-BE49-F238E27FC236}">
                <a16:creationId xmlns:a16="http://schemas.microsoft.com/office/drawing/2014/main" id="{7C4561A7-8072-411E-B2F1-A61D9217F7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10807778" y="198685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5" name="Picture 2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23AFFE0-F49E-4521-A4DC-1EC7B8CC42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35" y="227413"/>
            <a:ext cx="950290" cy="949529"/>
          </a:xfrm>
          <a:prstGeom prst="rect">
            <a:avLst/>
          </a:prstGeom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BBC43D03-8728-4C3D-965E-1A0002FFBDC9}"/>
              </a:ext>
            </a:extLst>
          </p:cNvPr>
          <p:cNvGrpSpPr/>
          <p:nvPr/>
        </p:nvGrpSpPr>
        <p:grpSpPr>
          <a:xfrm>
            <a:off x="438115" y="3227168"/>
            <a:ext cx="2863524" cy="3326388"/>
            <a:chOff x="438115" y="3035956"/>
            <a:chExt cx="2863524" cy="332638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B0D4D0D-F658-45E8-9B15-F3B398C79BF0}"/>
                </a:ext>
              </a:extLst>
            </p:cNvPr>
            <p:cNvGrpSpPr/>
            <p:nvPr/>
          </p:nvGrpSpPr>
          <p:grpSpPr>
            <a:xfrm>
              <a:off x="864614" y="3276853"/>
              <a:ext cx="242566" cy="959721"/>
              <a:chOff x="1885573" y="3215073"/>
              <a:chExt cx="242566" cy="959721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9053FD4C-8F24-4042-B96E-110460D2EB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39977" y="3224421"/>
                <a:ext cx="45568" cy="65899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4A4C134C-7045-4235-85D1-F9A49C646ECA}"/>
                  </a:ext>
                </a:extLst>
              </p:cNvPr>
              <p:cNvGrpSpPr/>
              <p:nvPr/>
            </p:nvGrpSpPr>
            <p:grpSpPr>
              <a:xfrm>
                <a:off x="1885573" y="3215073"/>
                <a:ext cx="242566" cy="959721"/>
                <a:chOff x="1885573" y="3215073"/>
                <a:chExt cx="242566" cy="959721"/>
              </a:xfrm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9B610D09-9EB7-4FAC-9A60-133F4689E691}"/>
                    </a:ext>
                  </a:extLst>
                </p:cNvPr>
                <p:cNvSpPr/>
                <p:nvPr/>
              </p:nvSpPr>
              <p:spPr>
                <a:xfrm>
                  <a:off x="1885573" y="3506038"/>
                  <a:ext cx="242566" cy="668756"/>
                </a:xfrm>
                <a:custGeom>
                  <a:avLst/>
                  <a:gdLst>
                    <a:gd name="connsiteX0" fmla="*/ 72549 w 242566"/>
                    <a:gd name="connsiteY0" fmla="*/ 916 h 641201"/>
                    <a:gd name="connsiteX1" fmla="*/ 67469 w 242566"/>
                    <a:gd name="connsiteY1" fmla="*/ 66956 h 641201"/>
                    <a:gd name="connsiteX2" fmla="*/ 31909 w 242566"/>
                    <a:gd name="connsiteY2" fmla="*/ 193956 h 641201"/>
                    <a:gd name="connsiteX3" fmla="*/ 31909 w 242566"/>
                    <a:gd name="connsiteY3" fmla="*/ 564796 h 641201"/>
                    <a:gd name="connsiteX4" fmla="*/ 11589 w 242566"/>
                    <a:gd name="connsiteY4" fmla="*/ 635916 h 641201"/>
                    <a:gd name="connsiteX5" fmla="*/ 235109 w 242566"/>
                    <a:gd name="connsiteY5" fmla="*/ 625756 h 641201"/>
                    <a:gd name="connsiteX6" fmla="*/ 189389 w 242566"/>
                    <a:gd name="connsiteY6" fmla="*/ 544476 h 641201"/>
                    <a:gd name="connsiteX7" fmla="*/ 189389 w 242566"/>
                    <a:gd name="connsiteY7" fmla="*/ 112676 h 641201"/>
                    <a:gd name="connsiteX8" fmla="*/ 72549 w 242566"/>
                    <a:gd name="connsiteY8" fmla="*/ 916 h 641201"/>
                    <a:gd name="connsiteX0" fmla="*/ 72549 w 242566"/>
                    <a:gd name="connsiteY0" fmla="*/ 1365 h 641650"/>
                    <a:gd name="connsiteX1" fmla="*/ 67469 w 242566"/>
                    <a:gd name="connsiteY1" fmla="*/ 67405 h 641650"/>
                    <a:gd name="connsiteX2" fmla="*/ 31909 w 242566"/>
                    <a:gd name="connsiteY2" fmla="*/ 194405 h 641650"/>
                    <a:gd name="connsiteX3" fmla="*/ 31909 w 242566"/>
                    <a:gd name="connsiteY3" fmla="*/ 565245 h 641650"/>
                    <a:gd name="connsiteX4" fmla="*/ 11589 w 242566"/>
                    <a:gd name="connsiteY4" fmla="*/ 636365 h 641650"/>
                    <a:gd name="connsiteX5" fmla="*/ 235109 w 242566"/>
                    <a:gd name="connsiteY5" fmla="*/ 626205 h 641650"/>
                    <a:gd name="connsiteX6" fmla="*/ 189389 w 242566"/>
                    <a:gd name="connsiteY6" fmla="*/ 544925 h 641650"/>
                    <a:gd name="connsiteX7" fmla="*/ 171162 w 242566"/>
                    <a:gd name="connsiteY7" fmla="*/ 125276 h 641650"/>
                    <a:gd name="connsiteX8" fmla="*/ 72549 w 242566"/>
                    <a:gd name="connsiteY8" fmla="*/ 1365 h 641650"/>
                    <a:gd name="connsiteX0" fmla="*/ 115079 w 242566"/>
                    <a:gd name="connsiteY0" fmla="*/ 947 h 668573"/>
                    <a:gd name="connsiteX1" fmla="*/ 67469 w 242566"/>
                    <a:gd name="connsiteY1" fmla="*/ 94328 h 668573"/>
                    <a:gd name="connsiteX2" fmla="*/ 31909 w 242566"/>
                    <a:gd name="connsiteY2" fmla="*/ 221328 h 668573"/>
                    <a:gd name="connsiteX3" fmla="*/ 31909 w 242566"/>
                    <a:gd name="connsiteY3" fmla="*/ 592168 h 668573"/>
                    <a:gd name="connsiteX4" fmla="*/ 11589 w 242566"/>
                    <a:gd name="connsiteY4" fmla="*/ 663288 h 668573"/>
                    <a:gd name="connsiteX5" fmla="*/ 235109 w 242566"/>
                    <a:gd name="connsiteY5" fmla="*/ 653128 h 668573"/>
                    <a:gd name="connsiteX6" fmla="*/ 189389 w 242566"/>
                    <a:gd name="connsiteY6" fmla="*/ 571848 h 668573"/>
                    <a:gd name="connsiteX7" fmla="*/ 171162 w 242566"/>
                    <a:gd name="connsiteY7" fmla="*/ 152199 h 668573"/>
                    <a:gd name="connsiteX8" fmla="*/ 115079 w 242566"/>
                    <a:gd name="connsiteY8" fmla="*/ 947 h 668573"/>
                    <a:gd name="connsiteX0" fmla="*/ 115079 w 242566"/>
                    <a:gd name="connsiteY0" fmla="*/ 1130 h 668756"/>
                    <a:gd name="connsiteX1" fmla="*/ 67469 w 242566"/>
                    <a:gd name="connsiteY1" fmla="*/ 94511 h 668756"/>
                    <a:gd name="connsiteX2" fmla="*/ 31909 w 242566"/>
                    <a:gd name="connsiteY2" fmla="*/ 221511 h 668756"/>
                    <a:gd name="connsiteX3" fmla="*/ 31909 w 242566"/>
                    <a:gd name="connsiteY3" fmla="*/ 592351 h 668756"/>
                    <a:gd name="connsiteX4" fmla="*/ 11589 w 242566"/>
                    <a:gd name="connsiteY4" fmla="*/ 663471 h 668756"/>
                    <a:gd name="connsiteX5" fmla="*/ 235109 w 242566"/>
                    <a:gd name="connsiteY5" fmla="*/ 653311 h 668756"/>
                    <a:gd name="connsiteX6" fmla="*/ 189389 w 242566"/>
                    <a:gd name="connsiteY6" fmla="*/ 572031 h 668756"/>
                    <a:gd name="connsiteX7" fmla="*/ 155973 w 242566"/>
                    <a:gd name="connsiteY7" fmla="*/ 158458 h 668756"/>
                    <a:gd name="connsiteX8" fmla="*/ 115079 w 242566"/>
                    <a:gd name="connsiteY8" fmla="*/ 1130 h 668756"/>
                    <a:gd name="connsiteX0" fmla="*/ 115079 w 242566"/>
                    <a:gd name="connsiteY0" fmla="*/ 1130 h 668756"/>
                    <a:gd name="connsiteX1" fmla="*/ 67469 w 242566"/>
                    <a:gd name="connsiteY1" fmla="*/ 94511 h 668756"/>
                    <a:gd name="connsiteX2" fmla="*/ 31909 w 242566"/>
                    <a:gd name="connsiteY2" fmla="*/ 221511 h 668756"/>
                    <a:gd name="connsiteX3" fmla="*/ 31909 w 242566"/>
                    <a:gd name="connsiteY3" fmla="*/ 592351 h 668756"/>
                    <a:gd name="connsiteX4" fmla="*/ 11589 w 242566"/>
                    <a:gd name="connsiteY4" fmla="*/ 663471 h 668756"/>
                    <a:gd name="connsiteX5" fmla="*/ 235109 w 242566"/>
                    <a:gd name="connsiteY5" fmla="*/ 653311 h 668756"/>
                    <a:gd name="connsiteX6" fmla="*/ 189389 w 242566"/>
                    <a:gd name="connsiteY6" fmla="*/ 572031 h 668756"/>
                    <a:gd name="connsiteX7" fmla="*/ 155973 w 242566"/>
                    <a:gd name="connsiteY7" fmla="*/ 158458 h 668756"/>
                    <a:gd name="connsiteX8" fmla="*/ 115079 w 242566"/>
                    <a:gd name="connsiteY8" fmla="*/ 1130 h 668756"/>
                    <a:gd name="connsiteX0" fmla="*/ 115079 w 242566"/>
                    <a:gd name="connsiteY0" fmla="*/ 1130 h 668756"/>
                    <a:gd name="connsiteX1" fmla="*/ 67469 w 242566"/>
                    <a:gd name="connsiteY1" fmla="*/ 94511 h 668756"/>
                    <a:gd name="connsiteX2" fmla="*/ 31909 w 242566"/>
                    <a:gd name="connsiteY2" fmla="*/ 221511 h 668756"/>
                    <a:gd name="connsiteX3" fmla="*/ 31909 w 242566"/>
                    <a:gd name="connsiteY3" fmla="*/ 592351 h 668756"/>
                    <a:gd name="connsiteX4" fmla="*/ 11589 w 242566"/>
                    <a:gd name="connsiteY4" fmla="*/ 663471 h 668756"/>
                    <a:gd name="connsiteX5" fmla="*/ 235109 w 242566"/>
                    <a:gd name="connsiteY5" fmla="*/ 653311 h 668756"/>
                    <a:gd name="connsiteX6" fmla="*/ 189389 w 242566"/>
                    <a:gd name="connsiteY6" fmla="*/ 572031 h 668756"/>
                    <a:gd name="connsiteX7" fmla="*/ 155973 w 242566"/>
                    <a:gd name="connsiteY7" fmla="*/ 158458 h 668756"/>
                    <a:gd name="connsiteX8" fmla="*/ 115079 w 242566"/>
                    <a:gd name="connsiteY8" fmla="*/ 1130 h 668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2566" h="668756">
                      <a:moveTo>
                        <a:pt x="115079" y="1130"/>
                      </a:moveTo>
                      <a:cubicBezTo>
                        <a:pt x="100328" y="-9528"/>
                        <a:pt x="81331" y="57781"/>
                        <a:pt x="67469" y="94511"/>
                      </a:cubicBezTo>
                      <a:cubicBezTo>
                        <a:pt x="53607" y="131241"/>
                        <a:pt x="37836" y="138538"/>
                        <a:pt x="31909" y="221511"/>
                      </a:cubicBezTo>
                      <a:cubicBezTo>
                        <a:pt x="25982" y="304484"/>
                        <a:pt x="35296" y="518691"/>
                        <a:pt x="31909" y="592351"/>
                      </a:cubicBezTo>
                      <a:cubicBezTo>
                        <a:pt x="28522" y="666011"/>
                        <a:pt x="-22278" y="653311"/>
                        <a:pt x="11589" y="663471"/>
                      </a:cubicBezTo>
                      <a:cubicBezTo>
                        <a:pt x="45456" y="673631"/>
                        <a:pt x="205476" y="668551"/>
                        <a:pt x="235109" y="653311"/>
                      </a:cubicBezTo>
                      <a:cubicBezTo>
                        <a:pt x="264742" y="638071"/>
                        <a:pt x="197009" y="657544"/>
                        <a:pt x="189389" y="572031"/>
                      </a:cubicBezTo>
                      <a:cubicBezTo>
                        <a:pt x="181769" y="486518"/>
                        <a:pt x="174433" y="253608"/>
                        <a:pt x="155973" y="158458"/>
                      </a:cubicBezTo>
                      <a:cubicBezTo>
                        <a:pt x="137513" y="63308"/>
                        <a:pt x="129830" y="11788"/>
                        <a:pt x="115079" y="1130"/>
                      </a:cubicBezTo>
                      <a:close/>
                    </a:path>
                  </a:pathLst>
                </a:custGeom>
                <a:solidFill>
                  <a:srgbClr val="4561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11C594CF-FDC4-4C6A-B770-871AF17F7CCD}"/>
                    </a:ext>
                  </a:extLst>
                </p:cNvPr>
                <p:cNvSpPr/>
                <p:nvPr/>
              </p:nvSpPr>
              <p:spPr>
                <a:xfrm>
                  <a:off x="1950720" y="3419545"/>
                  <a:ext cx="71120" cy="172987"/>
                </a:xfrm>
                <a:prstGeom prst="rect">
                  <a:avLst/>
                </a:prstGeom>
                <a:solidFill>
                  <a:srgbClr val="2743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EF5409BB-8212-45AC-8F44-2A038571D161}"/>
                    </a:ext>
                  </a:extLst>
                </p:cNvPr>
                <p:cNvCxnSpPr>
                  <a:endCxn id="31" idx="0"/>
                </p:cNvCxnSpPr>
                <p:nvPr/>
              </p:nvCxnSpPr>
              <p:spPr>
                <a:xfrm>
                  <a:off x="1986280" y="3251874"/>
                  <a:ext cx="0" cy="167671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39698731-0CFB-4C46-8846-F94FDAF0598A}"/>
                    </a:ext>
                  </a:extLst>
                </p:cNvPr>
                <p:cNvCxnSpPr/>
                <p:nvPr/>
              </p:nvCxnSpPr>
              <p:spPr>
                <a:xfrm>
                  <a:off x="1975940" y="3215073"/>
                  <a:ext cx="152199" cy="127013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C71C46B1-6CED-4997-843F-5FBBB86C2585}"/>
                    </a:ext>
                  </a:extLst>
                </p:cNvPr>
                <p:cNvSpPr/>
                <p:nvPr/>
              </p:nvSpPr>
              <p:spPr>
                <a:xfrm>
                  <a:off x="1950720" y="3905026"/>
                  <a:ext cx="93769" cy="4571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ECC894F-2CCD-402B-B829-983DE345F193}"/>
                    </a:ext>
                  </a:extLst>
                </p:cNvPr>
                <p:cNvSpPr/>
                <p:nvPr/>
              </p:nvSpPr>
              <p:spPr>
                <a:xfrm>
                  <a:off x="1950720" y="3959386"/>
                  <a:ext cx="93769" cy="4571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70EFE42-FA94-4C79-8DDE-06D1016120F5}"/>
                </a:ext>
              </a:extLst>
            </p:cNvPr>
            <p:cNvSpPr/>
            <p:nvPr/>
          </p:nvSpPr>
          <p:spPr>
            <a:xfrm>
              <a:off x="2231006" y="3035956"/>
              <a:ext cx="523462" cy="1172542"/>
            </a:xfrm>
            <a:custGeom>
              <a:avLst/>
              <a:gdLst>
                <a:gd name="connsiteX0" fmla="*/ 50858 w 523462"/>
                <a:gd name="connsiteY0" fmla="*/ 495774 h 1172542"/>
                <a:gd name="connsiteX1" fmla="*/ 101658 w 523462"/>
                <a:gd name="connsiteY1" fmla="*/ 251934 h 1172542"/>
                <a:gd name="connsiteX2" fmla="*/ 213418 w 523462"/>
                <a:gd name="connsiteY2" fmla="*/ 84294 h 1172542"/>
                <a:gd name="connsiteX3" fmla="*/ 345498 w 523462"/>
                <a:gd name="connsiteY3" fmla="*/ 262094 h 1172542"/>
                <a:gd name="connsiteX4" fmla="*/ 416618 w 523462"/>
                <a:gd name="connsiteY4" fmla="*/ 1039334 h 1172542"/>
                <a:gd name="connsiteX5" fmla="*/ 442018 w 523462"/>
                <a:gd name="connsiteY5" fmla="*/ 1140934 h 1172542"/>
                <a:gd name="connsiteX6" fmla="*/ 523298 w 523462"/>
                <a:gd name="connsiteY6" fmla="*/ 1146014 h 1172542"/>
                <a:gd name="connsiteX7" fmla="*/ 462338 w 523462"/>
                <a:gd name="connsiteY7" fmla="*/ 820894 h 1172542"/>
                <a:gd name="connsiteX8" fmla="*/ 436938 w 523462"/>
                <a:gd name="connsiteY8" fmla="*/ 511014 h 1172542"/>
                <a:gd name="connsiteX9" fmla="*/ 370898 w 523462"/>
                <a:gd name="connsiteY9" fmla="*/ 211294 h 1172542"/>
                <a:gd name="connsiteX10" fmla="*/ 304858 w 523462"/>
                <a:gd name="connsiteY10" fmla="*/ 28414 h 1172542"/>
                <a:gd name="connsiteX11" fmla="*/ 203258 w 523462"/>
                <a:gd name="connsiteY11" fmla="*/ 3014 h 1172542"/>
                <a:gd name="connsiteX12" fmla="*/ 127058 w 523462"/>
                <a:gd name="connsiteY12" fmla="*/ 53814 h 1172542"/>
                <a:gd name="connsiteX13" fmla="*/ 55938 w 523462"/>
                <a:gd name="connsiteY13" fmla="*/ 241774 h 1172542"/>
                <a:gd name="connsiteX14" fmla="*/ 58 w 523462"/>
                <a:gd name="connsiteY14" fmla="*/ 475454 h 1172542"/>
                <a:gd name="connsiteX15" fmla="*/ 50858 w 523462"/>
                <a:gd name="connsiteY15" fmla="*/ 495774 h 117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3462" h="1172542">
                  <a:moveTo>
                    <a:pt x="50858" y="495774"/>
                  </a:moveTo>
                  <a:cubicBezTo>
                    <a:pt x="67791" y="458521"/>
                    <a:pt x="74565" y="320514"/>
                    <a:pt x="101658" y="251934"/>
                  </a:cubicBezTo>
                  <a:cubicBezTo>
                    <a:pt x="128751" y="183354"/>
                    <a:pt x="172778" y="82601"/>
                    <a:pt x="213418" y="84294"/>
                  </a:cubicBezTo>
                  <a:cubicBezTo>
                    <a:pt x="254058" y="85987"/>
                    <a:pt x="311631" y="102921"/>
                    <a:pt x="345498" y="262094"/>
                  </a:cubicBezTo>
                  <a:cubicBezTo>
                    <a:pt x="379365" y="421267"/>
                    <a:pt x="400531" y="892861"/>
                    <a:pt x="416618" y="1039334"/>
                  </a:cubicBezTo>
                  <a:cubicBezTo>
                    <a:pt x="432705" y="1185807"/>
                    <a:pt x="424238" y="1123154"/>
                    <a:pt x="442018" y="1140934"/>
                  </a:cubicBezTo>
                  <a:cubicBezTo>
                    <a:pt x="459798" y="1158714"/>
                    <a:pt x="519911" y="1199354"/>
                    <a:pt x="523298" y="1146014"/>
                  </a:cubicBezTo>
                  <a:cubicBezTo>
                    <a:pt x="526685" y="1092674"/>
                    <a:pt x="476731" y="926727"/>
                    <a:pt x="462338" y="820894"/>
                  </a:cubicBezTo>
                  <a:cubicBezTo>
                    <a:pt x="447945" y="715061"/>
                    <a:pt x="452178" y="612614"/>
                    <a:pt x="436938" y="511014"/>
                  </a:cubicBezTo>
                  <a:cubicBezTo>
                    <a:pt x="421698" y="409414"/>
                    <a:pt x="392911" y="291727"/>
                    <a:pt x="370898" y="211294"/>
                  </a:cubicBezTo>
                  <a:cubicBezTo>
                    <a:pt x="348885" y="130861"/>
                    <a:pt x="332798" y="63127"/>
                    <a:pt x="304858" y="28414"/>
                  </a:cubicBezTo>
                  <a:cubicBezTo>
                    <a:pt x="276918" y="-6299"/>
                    <a:pt x="232891" y="-1219"/>
                    <a:pt x="203258" y="3014"/>
                  </a:cubicBezTo>
                  <a:cubicBezTo>
                    <a:pt x="173625" y="7247"/>
                    <a:pt x="151611" y="14021"/>
                    <a:pt x="127058" y="53814"/>
                  </a:cubicBezTo>
                  <a:cubicBezTo>
                    <a:pt x="102505" y="93607"/>
                    <a:pt x="77105" y="171501"/>
                    <a:pt x="55938" y="241774"/>
                  </a:cubicBezTo>
                  <a:cubicBezTo>
                    <a:pt x="34771" y="312047"/>
                    <a:pt x="1751" y="434814"/>
                    <a:pt x="58" y="475454"/>
                  </a:cubicBezTo>
                  <a:cubicBezTo>
                    <a:pt x="-1635" y="516094"/>
                    <a:pt x="33925" y="533027"/>
                    <a:pt x="50858" y="495774"/>
                  </a:cubicBezTo>
                  <a:close/>
                </a:path>
              </a:pathLst>
            </a:custGeom>
            <a:solidFill>
              <a:srgbClr val="96A3BE"/>
            </a:solidFill>
            <a:ln>
              <a:solidFill>
                <a:srgbClr val="8191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483029F-041D-451A-A4AF-7F4DD5ADE2EA}"/>
                </a:ext>
              </a:extLst>
            </p:cNvPr>
            <p:cNvGrpSpPr/>
            <p:nvPr/>
          </p:nvGrpSpPr>
          <p:grpSpPr>
            <a:xfrm>
              <a:off x="438115" y="4162977"/>
              <a:ext cx="2863524" cy="2199367"/>
              <a:chOff x="5817379" y="1082698"/>
              <a:chExt cx="2468320" cy="1941239"/>
            </a:xfrm>
            <a:effectLst>
              <a:outerShdw blurRad="50800" dist="76200" dir="4200000" sx="107000" sy="107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A5D7446-97C4-495A-A79F-945F940A44A1}"/>
                  </a:ext>
                </a:extLst>
              </p:cNvPr>
              <p:cNvSpPr/>
              <p:nvPr/>
            </p:nvSpPr>
            <p:spPr>
              <a:xfrm>
                <a:off x="5919537" y="1219200"/>
                <a:ext cx="2261937" cy="1804737"/>
              </a:xfrm>
              <a:prstGeom prst="rect">
                <a:avLst/>
              </a:prstGeom>
              <a:solidFill>
                <a:srgbClr val="F1F1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0A7187F-6FDF-47B6-AE90-BDBDD536B025}"/>
                  </a:ext>
                </a:extLst>
              </p:cNvPr>
              <p:cNvCxnSpPr>
                <a:cxnSpLocks/>
                <a:stCxn id="13" idx="0"/>
                <a:endCxn id="13" idx="2"/>
              </p:cNvCxnSpPr>
              <p:nvPr/>
            </p:nvCxnSpPr>
            <p:spPr>
              <a:xfrm>
                <a:off x="7050506" y="1219200"/>
                <a:ext cx="0" cy="1804737"/>
              </a:xfrm>
              <a:prstGeom prst="line">
                <a:avLst/>
              </a:prstGeom>
              <a:ln w="19050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3902857-AA4B-4265-939B-1BEC378B5A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8927" y="1219200"/>
                <a:ext cx="0" cy="1804737"/>
              </a:xfrm>
              <a:prstGeom prst="line">
                <a:avLst/>
              </a:prstGeom>
              <a:ln w="19050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2AC812B-92D2-4844-B639-68F2DC87C9AE}"/>
                  </a:ext>
                </a:extLst>
              </p:cNvPr>
              <p:cNvSpPr/>
              <p:nvPr/>
            </p:nvSpPr>
            <p:spPr>
              <a:xfrm>
                <a:off x="5817379" y="1082698"/>
                <a:ext cx="2468320" cy="1365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6D6E8B4-8D25-41C1-8DE2-4E1790A5D0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4064" y="1692442"/>
                <a:ext cx="0" cy="1331495"/>
              </a:xfrm>
              <a:prstGeom prst="line">
                <a:avLst/>
              </a:prstGeom>
              <a:ln w="19050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265A7D9-B7D3-442C-A2BA-B74D3EF6AB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9537" y="1219200"/>
                <a:ext cx="2261937" cy="0"/>
              </a:xfrm>
              <a:prstGeom prst="line">
                <a:avLst/>
              </a:prstGeom>
              <a:ln w="28575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2CD6E40-75A6-41B1-9BB7-53119ECEFB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50506" y="1692442"/>
                <a:ext cx="1130968" cy="0"/>
              </a:xfrm>
              <a:prstGeom prst="line">
                <a:avLst/>
              </a:prstGeom>
              <a:ln w="28575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AA0AAED-9077-44C5-B957-CA7EF25E058F}"/>
                  </a:ext>
                </a:extLst>
              </p:cNvPr>
              <p:cNvSpPr/>
              <p:nvPr/>
            </p:nvSpPr>
            <p:spPr>
              <a:xfrm>
                <a:off x="7606366" y="1399675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2973AB1-43B6-4A0F-8CE1-B45804908C9A}"/>
                  </a:ext>
                </a:extLst>
              </p:cNvPr>
              <p:cNvSpPr/>
              <p:nvPr/>
            </p:nvSpPr>
            <p:spPr>
              <a:xfrm>
                <a:off x="6503751" y="2065423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25E7E2A-6158-4CAD-92AC-0AD26CEB21DD}"/>
                  </a:ext>
                </a:extLst>
              </p:cNvPr>
              <p:cNvSpPr/>
              <p:nvPr/>
            </p:nvSpPr>
            <p:spPr>
              <a:xfrm>
                <a:off x="6348385" y="2065423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3E8823C-5A32-4334-8617-EFCAD072B3A0}"/>
                  </a:ext>
                </a:extLst>
              </p:cNvPr>
              <p:cNvSpPr/>
              <p:nvPr/>
            </p:nvSpPr>
            <p:spPr>
              <a:xfrm>
                <a:off x="7698083" y="2245898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87FB2A6-3C4F-4953-873C-FD5F0519750D}"/>
                  </a:ext>
                </a:extLst>
              </p:cNvPr>
              <p:cNvSpPr/>
              <p:nvPr/>
            </p:nvSpPr>
            <p:spPr>
              <a:xfrm>
                <a:off x="7542717" y="2245898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25EB57BB-87E8-40E0-B601-748137832FEC}"/>
                </a:ext>
              </a:extLst>
            </p:cNvPr>
            <p:cNvSpPr/>
            <p:nvPr/>
          </p:nvSpPr>
          <p:spPr>
            <a:xfrm>
              <a:off x="2318675" y="3965125"/>
              <a:ext cx="147542" cy="193386"/>
            </a:xfrm>
            <a:prstGeom prst="trapezoid">
              <a:avLst/>
            </a:prstGeom>
            <a:solidFill>
              <a:srgbClr val="96A3BE"/>
            </a:solidFill>
            <a:ln>
              <a:solidFill>
                <a:srgbClr val="8191B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id="{7CDC303D-37F9-4EB4-AA9C-6ED6801665B9}"/>
                </a:ext>
              </a:extLst>
            </p:cNvPr>
            <p:cNvSpPr/>
            <p:nvPr/>
          </p:nvSpPr>
          <p:spPr>
            <a:xfrm>
              <a:off x="2931445" y="3964533"/>
              <a:ext cx="147542" cy="193386"/>
            </a:xfrm>
            <a:prstGeom prst="trapezoid">
              <a:avLst/>
            </a:prstGeom>
            <a:solidFill>
              <a:srgbClr val="96A3BE"/>
            </a:solidFill>
            <a:ln>
              <a:solidFill>
                <a:srgbClr val="8191B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0" name="Picture 69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728E61AA-B7AD-4F1F-9671-ECEC99114D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58" b="89976" l="10000" r="90000">
                        <a14:foregroundMark x1="57925" y1="45230" x2="57925" y2="45230"/>
                        <a14:foregroundMark x1="57520" y1="45635" x2="57520" y2="45635"/>
                        <a14:foregroundMark x1="57089" y1="46079" x2="57089" y2="46079"/>
                        <a14:foregroundMark x1="57790" y1="46079" x2="55526" y2="46079"/>
                        <a14:foregroundMark x1="53693" y1="9458" x2="53693" y2="9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42" t="6228" r="34875" b="52868"/>
          <a:stretch/>
        </p:blipFill>
        <p:spPr>
          <a:xfrm>
            <a:off x="9413900" y="3438840"/>
            <a:ext cx="2935503" cy="3297530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1DB880FE-F0EE-4DD2-90CF-263EC2362BA5}"/>
              </a:ext>
            </a:extLst>
          </p:cNvPr>
          <p:cNvGrpSpPr/>
          <p:nvPr/>
        </p:nvGrpSpPr>
        <p:grpSpPr>
          <a:xfrm>
            <a:off x="3482751" y="707231"/>
            <a:ext cx="6745950" cy="5740116"/>
            <a:chOff x="3482751" y="707231"/>
            <a:chExt cx="6745950" cy="5740116"/>
          </a:xfrm>
        </p:grpSpPr>
        <p:pic>
          <p:nvPicPr>
            <p:cNvPr id="73" name="Picture 72" descr="Icon&#10;&#10;Description automatically generated">
              <a:extLst>
                <a:ext uri="{FF2B5EF4-FFF2-40B4-BE49-F238E27FC236}">
                  <a16:creationId xmlns:a16="http://schemas.microsoft.com/office/drawing/2014/main" id="{947BA601-E5B3-4E82-AAF2-711BEB2EF5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38750"/>
            <a:stretch/>
          </p:blipFill>
          <p:spPr>
            <a:xfrm rot="21354838" flipH="1">
              <a:off x="3482751" y="707231"/>
              <a:ext cx="6745950" cy="4153363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8D86789-1F8C-44EB-A902-3063F7E80EA9}"/>
                </a:ext>
              </a:extLst>
            </p:cNvPr>
            <p:cNvSpPr txBox="1"/>
            <p:nvPr/>
          </p:nvSpPr>
          <p:spPr>
            <a:xfrm>
              <a:off x="4386943" y="1816314"/>
              <a:ext cx="5401183" cy="1994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5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5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2: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Tuổi</a:t>
              </a:r>
              <a:r>
                <a:rPr lang="en-US" sz="5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già</a:t>
              </a:r>
              <a:endParaRPr lang="en-US" sz="5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76" name="Picture 75" descr="Icon&#10;&#10;Description automatically generated">
              <a:extLst>
                <a:ext uri="{FF2B5EF4-FFF2-40B4-BE49-F238E27FC236}">
                  <a16:creationId xmlns:a16="http://schemas.microsoft.com/office/drawing/2014/main" id="{A4927F30-568F-4E31-92E3-E228991A6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957"/>
            <a:stretch/>
          </p:blipFill>
          <p:spPr>
            <a:xfrm rot="10800000" flipV="1">
              <a:off x="6375087" y="4782210"/>
              <a:ext cx="3762493" cy="1665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372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ECF1AD-EAAE-4372-BBBF-C0B375D2A77E}"/>
              </a:ext>
            </a:extLst>
          </p:cNvPr>
          <p:cNvSpPr/>
          <p:nvPr/>
        </p:nvSpPr>
        <p:spPr>
          <a:xfrm>
            <a:off x="311914" y="266844"/>
            <a:ext cx="11602480" cy="64238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DE7B2-7F32-4E58-B01C-423CEEBA5705}"/>
              </a:ext>
            </a:extLst>
          </p:cNvPr>
          <p:cNvSpPr txBox="1"/>
          <p:nvPr/>
        </p:nvSpPr>
        <p:spPr>
          <a:xfrm>
            <a:off x="1665514" y="266844"/>
            <a:ext cx="990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5, đọc thông tin và cho biết:</a:t>
            </a:r>
          </a:p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Một số đặc điểm nổi bật của con người ở tuổi già.</a:t>
            </a:r>
          </a:p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Vai trò của người già trong gia đình và xã hội.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343AA9-204B-C3DA-0FBE-1E24909FE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90" y="2251301"/>
            <a:ext cx="10282239" cy="3369260"/>
          </a:xfrm>
          <a:prstGeom prst="rect">
            <a:avLst/>
          </a:prstGeom>
        </p:spPr>
      </p:pic>
      <p:pic>
        <p:nvPicPr>
          <p:cNvPr id="10242" name="Picture 2" descr="Hình ảnh Bà Già Chống Nạng PNG , Một Bà Già, Nạng, Người Già PNG miễn phí  tải tập tin PSDComment và Vector">
            <a:extLst>
              <a:ext uri="{FF2B5EF4-FFF2-40B4-BE49-F238E27FC236}">
                <a16:creationId xmlns:a16="http://schemas.microsoft.com/office/drawing/2014/main" id="{E2C6E1CD-A443-4EA1-6B35-A7040060F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4417" l="10000" r="90000">
                        <a14:foregroundMark x1="33833" y1="12250" x2="52417" y2="14000"/>
                        <a14:foregroundMark x1="52417" y1="14000" x2="55583" y2="18250"/>
                        <a14:foregroundMark x1="47583" y1="4750" x2="50667" y2="6333"/>
                        <a14:foregroundMark x1="48250" y1="85750" x2="51917" y2="87583"/>
                        <a14:foregroundMark x1="65583" y1="88750" x2="71083" y2="86000"/>
                        <a14:foregroundMark x1="26500" y1="90000" x2="27583" y2="94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370115"/>
            <a:ext cx="1338942" cy="133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586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142D96DF8BD4187C0BD8915B76B44" ma:contentTypeVersion="9" ma:contentTypeDescription="Create a new document." ma:contentTypeScope="" ma:versionID="641f01969ed12db83ea33ea8cc68d593">
  <xsd:schema xmlns:xsd="http://www.w3.org/2001/XMLSchema" xmlns:xs="http://www.w3.org/2001/XMLSchema" xmlns:p="http://schemas.microsoft.com/office/2006/metadata/properties" xmlns:ns3="ef9fbb00-3a11-451f-a0e3-723ec126c7ed" xmlns:ns4="e3474fc8-c587-4375-aa46-28eda414bf22" targetNamespace="http://schemas.microsoft.com/office/2006/metadata/properties" ma:root="true" ma:fieldsID="d4d816fca89b967b0beb5cd155195b79" ns3:_="" ns4:_="">
    <xsd:import namespace="ef9fbb00-3a11-451f-a0e3-723ec126c7ed"/>
    <xsd:import namespace="e3474fc8-c587-4375-aa46-28eda414bf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fbb00-3a11-451f-a0e3-723ec126c7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74fc8-c587-4375-aa46-28eda414bf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FD53BA-FDBD-4727-A998-272AE785C1C9}">
  <ds:schemaRefs>
    <ds:schemaRef ds:uri="http://schemas.microsoft.com/office/2006/metadata/properties"/>
    <ds:schemaRef ds:uri="http://purl.org/dc/terms/"/>
    <ds:schemaRef ds:uri="ef9fbb00-3a11-451f-a0e3-723ec126c7ed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e3474fc8-c587-4375-aa46-28eda414bf2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47ECBD3-B9D5-4C37-A5C0-887684BDD1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fbb00-3a11-451f-a0e3-723ec126c7ed"/>
    <ds:schemaRef ds:uri="e3474fc8-c587-4375-aa46-28eda414bf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32DDB2-55CD-4073-8941-52DB54AA04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94</Words>
  <Application>Microsoft Office PowerPoint</Application>
  <PresentationFormat>Widescreen</PresentationFormat>
  <Paragraphs>10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Windows</cp:lastModifiedBy>
  <cp:revision>52</cp:revision>
  <dcterms:created xsi:type="dcterms:W3CDTF">2022-11-24T13:00:56Z</dcterms:created>
  <dcterms:modified xsi:type="dcterms:W3CDTF">2026-03-13T15:16:15Z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0x01010087B142D96DF8BD4187C0BD8915B76B44</vt:lpwstr>
  </property>
</Properties>
</file>