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0" r:id="rId3"/>
    <p:sldId id="262" r:id="rId4"/>
    <p:sldId id="263" r:id="rId5"/>
    <p:sldId id="267" r:id="rId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58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2.pn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2.pn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r:embed="rId3"/>
                </a:ext>
              </a:extLst>
            </a:blip>
            <a:stretch>
              <a:fillRect t="-16814" b="-55322"/>
            </a:stretch>
          </a:blipFill>
          <a:ln cap="sq">
            <a:noFill/>
            <a:prstDash val="solid"/>
            <a:miter/>
          </a:ln>
        </p:spPr>
        <p:txBody>
          <a:bodyPr/>
          <a:lstStyle/>
          <a:p>
            <a:endParaRPr lang="en-US"/>
          </a:p>
        </p:txBody>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txBody>
          <a:bodyPr/>
          <a:lstStyle/>
          <a:p>
            <a:endParaRPr lang="en-US"/>
          </a:p>
        </p:txBody>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txBody>
          <a:bodyPr/>
          <a:lstStyle/>
          <a:p>
            <a:endParaRPr lang="en-US"/>
          </a:p>
        </p:txBody>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txBody>
          <a:bodyPr/>
          <a:lstStyle/>
          <a:p>
            <a:endParaRPr lang="en-US"/>
          </a:p>
        </p:txBody>
      </p:sp>
      <p:sp>
        <p:nvSpPr>
          <p:cNvPr id="34" name="Freeform 24">
            <a:extLst>
              <a:ext uri="{FF2B5EF4-FFF2-40B4-BE49-F238E27FC236}">
                <a16:creationId xmlns:a16="http://schemas.microsoft.com/office/drawing/2014/main"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191</Words>
  <Application>Microsoft Office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Cambria</vt:lpstr>
      <vt:lpstr>อีฟดอวอิ้ง</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cp:lastModifiedBy>
  <cp:revision>23</cp:revision>
  <dcterms:created xsi:type="dcterms:W3CDTF">2006-08-16T00:00:00Z</dcterms:created>
  <dcterms:modified xsi:type="dcterms:W3CDTF">2026-03-13T15:18:44Z</dcterms:modified>
  <dc:identifier>DAGYIOoSE4U</dc:identifier>
</cp:coreProperties>
</file>