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5" r:id="rId3"/>
    <p:sldId id="590" r:id="rId4"/>
    <p:sldId id="279" r:id="rId5"/>
    <p:sldId id="277" r:id="rId6"/>
    <p:sldId id="592" r:id="rId7"/>
    <p:sldId id="591" r:id="rId8"/>
    <p:sldId id="593" r:id="rId9"/>
    <p:sldId id="594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-16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0C8B5-9F63-49E4-9AB2-475E4BD31D8E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7F8C0-C9C1-4918-8616-4B06243D6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47.sv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45.svg"/><Relationship Id="rId4" Type="http://schemas.openxmlformats.org/officeDocument/2006/relationships/image" Target="../media/image43.svg"/><Relationship Id="rId9" Type="http://schemas.openxmlformats.org/officeDocument/2006/relationships/image" Target="../media/image5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62.svg"/><Relationship Id="rId17" Type="http://schemas.openxmlformats.org/officeDocument/2006/relationships/image" Target="../media/image19.png"/><Relationship Id="rId2" Type="http://schemas.openxmlformats.org/officeDocument/2006/relationships/image" Target="../media/image11.png"/><Relationship Id="rId16" Type="http://schemas.openxmlformats.org/officeDocument/2006/relationships/image" Target="../media/image6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61.svg"/><Relationship Id="rId4" Type="http://schemas.openxmlformats.org/officeDocument/2006/relationships/image" Target="../media/image58.svg"/><Relationship Id="rId9" Type="http://schemas.openxmlformats.org/officeDocument/2006/relationships/image" Target="../media/image15.png"/><Relationship Id="rId14" Type="http://schemas.openxmlformats.org/officeDocument/2006/relationships/image" Target="../media/image6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1.svg"/><Relationship Id="rId17" Type="http://schemas.openxmlformats.org/officeDocument/2006/relationships/image" Target="../media/image20.png"/><Relationship Id="rId2" Type="http://schemas.openxmlformats.org/officeDocument/2006/relationships/image" Target="../media/image1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5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xmlns="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9EFAD4D-B1B3-D45A-037A-B47F81DF32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7600" y="7353300"/>
            <a:ext cx="3694496" cy="17740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65EF802-6E86-E1E7-E878-526D6515921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10200" y="30099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55953" y="622516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72AE41-62BF-02DD-55F2-4C84306C9523}"/>
              </a:ext>
            </a:extLst>
          </p:cNvPr>
          <p:cNvSpPr txBox="1"/>
          <p:nvPr/>
        </p:nvSpPr>
        <p:spPr>
          <a:xfrm>
            <a:off x="16329" y="8763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5 %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780 000.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6A3171E-B313-B455-BED7-14B5530FB645}"/>
              </a:ext>
            </a:extLst>
          </p:cNvPr>
          <p:cNvSpPr txBox="1"/>
          <p:nvPr/>
        </p:nvSpPr>
        <p:spPr>
          <a:xfrm>
            <a:off x="609600" y="17907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phím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A984D02-1314-3535-CB02-BC24EA882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628900"/>
            <a:ext cx="11881131" cy="1600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5100442-AAE8-DBB9-DF4A-6474B87A758D}"/>
              </a:ext>
            </a:extLst>
          </p:cNvPr>
          <p:cNvSpPr txBox="1"/>
          <p:nvPr/>
        </p:nvSpPr>
        <p:spPr>
          <a:xfrm>
            <a:off x="533400" y="4229100"/>
            <a:ext cx="1744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Màn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39 000.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5%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780 000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39 000.</a:t>
            </a:r>
          </a:p>
        </p:txBody>
      </p:sp>
    </p:spTree>
    <p:extLst>
      <p:ext uri="{BB962C8B-B14F-4D97-AF65-F5344CB8AC3E}">
        <p14:creationId xmlns:p14="http://schemas.microsoft.com/office/powerpoint/2010/main" val="37747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72AE41-62BF-02DD-55F2-4C84306C9523}"/>
              </a:ext>
            </a:extLst>
          </p:cNvPr>
          <p:cNvSpPr txBox="1"/>
          <p:nvPr/>
        </p:nvSpPr>
        <p:spPr>
          <a:xfrm>
            <a:off x="10886" y="876300"/>
            <a:ext cx="13166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40.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6A3171E-B313-B455-BED7-14B5530FB645}"/>
              </a:ext>
            </a:extLst>
          </p:cNvPr>
          <p:cNvSpPr txBox="1"/>
          <p:nvPr/>
        </p:nvSpPr>
        <p:spPr>
          <a:xfrm>
            <a:off x="609600" y="1790700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Lần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lượt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ấn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phím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A39399-4587-56E6-1061-4BFB536DE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705100"/>
            <a:ext cx="7795846" cy="1447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5100442-AAE8-DBB9-DF4A-6474B87A758D}"/>
              </a:ext>
            </a:extLst>
          </p:cNvPr>
          <p:cNvSpPr txBox="1"/>
          <p:nvPr/>
        </p:nvSpPr>
        <p:spPr>
          <a:xfrm>
            <a:off x="533400" y="4457700"/>
            <a:ext cx="1744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xuất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7,5.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40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7,5 %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3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 descr="A yellow and blue letters&#10;&#10;Description automatically generated">
            <a:extLst>
              <a:ext uri="{FF2B5EF4-FFF2-40B4-BE49-F238E27FC236}">
                <a16:creationId xmlns:a16="http://schemas.microsoft.com/office/drawing/2014/main" xmlns="" id="{33A247F4-FE79-356A-3614-A4FF08FC2BD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443287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33DDFB-DCEB-9B20-F563-6112AFAA6E0B}"/>
              </a:ext>
            </a:extLst>
          </p:cNvPr>
          <p:cNvSpPr txBox="1"/>
          <p:nvPr/>
        </p:nvSpPr>
        <p:spPr>
          <a:xfrm>
            <a:off x="2362200" y="1104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33FD43-74F4-818E-2FC8-47232C7E2486}"/>
              </a:ext>
            </a:extLst>
          </p:cNvPr>
          <p:cNvSpPr txBox="1"/>
          <p:nvPr/>
        </p:nvSpPr>
        <p:spPr>
          <a:xfrm>
            <a:off x="990600" y="2247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a) 8%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35                                       b) 32%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9CDFF8-119E-9B2E-5048-6DA7D133BBC8}"/>
              </a:ext>
            </a:extLst>
          </p:cNvPr>
          <p:cNvSpPr txBox="1"/>
          <p:nvPr/>
        </p:nvSpPr>
        <p:spPr>
          <a:xfrm>
            <a:off x="914400" y="32385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35 x 8% = 2,8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18ED52-21F4-6FEA-323A-80D40A57B271}"/>
              </a:ext>
            </a:extLst>
          </p:cNvPr>
          <p:cNvSpPr txBox="1"/>
          <p:nvPr/>
        </p:nvSpPr>
        <p:spPr>
          <a:xfrm>
            <a:off x="9753600" y="3314700"/>
            <a:ext cx="731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4 x 32 % = 1,28.</a:t>
            </a:r>
          </a:p>
        </p:txBody>
      </p:sp>
    </p:spTree>
    <p:extLst>
      <p:ext uri="{BB962C8B-B14F-4D97-AF65-F5344CB8AC3E}">
        <p14:creationId xmlns:p14="http://schemas.microsoft.com/office/powerpoint/2010/main" val="28075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33DDFB-DCEB-9B20-F563-6112AFAA6E0B}"/>
              </a:ext>
            </a:extLst>
          </p:cNvPr>
          <p:cNvSpPr txBox="1"/>
          <p:nvPr/>
        </p:nvSpPr>
        <p:spPr>
          <a:xfrm>
            <a:off x="2362200" y="1104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933FD43-74F4-818E-2FC8-47232C7E2486}"/>
              </a:ext>
            </a:extLst>
          </p:cNvPr>
          <p:cNvSpPr txBox="1"/>
          <p:nvPr/>
        </p:nvSpPr>
        <p:spPr>
          <a:xfrm>
            <a:off x="990600" y="2247900"/>
            <a:ext cx="162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16 và 80                                          b) 38 và 125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9CDFF8-119E-9B2E-5048-6DA7D133BBC8}"/>
              </a:ext>
            </a:extLst>
          </p:cNvPr>
          <p:cNvSpPr txBox="1"/>
          <p:nvPr/>
        </p:nvSpPr>
        <p:spPr>
          <a:xfrm>
            <a:off x="914400" y="32385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16 : 80%</a:t>
            </a:r>
          </a:p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20 %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18ED52-21F4-6FEA-323A-80D40A57B271}"/>
              </a:ext>
            </a:extLst>
          </p:cNvPr>
          <p:cNvSpPr txBox="1"/>
          <p:nvPr/>
        </p:nvSpPr>
        <p:spPr>
          <a:xfrm>
            <a:off x="9753600" y="33147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 : 125%</a:t>
            </a:r>
          </a:p>
          <a:p>
            <a:pPr lvl="0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30,4 %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6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817876F-9EEE-B30F-FF62-C06CE6B762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857500"/>
            <a:ext cx="19607711" cy="472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33DDFB-DCEB-9B20-F563-6112AFAA6E0B}"/>
              </a:ext>
            </a:extLst>
          </p:cNvPr>
          <p:cNvSpPr txBox="1"/>
          <p:nvPr/>
        </p:nvSpPr>
        <p:spPr>
          <a:xfrm>
            <a:off x="2362200" y="800100"/>
            <a:ext cx="1539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cửa hàng áp dụng chính sách khuyến mại hoàn tiền 10% cho mọi đơn hàng từ 1 000 000 đồng trở lên. Hãy tính số tiền được hoàn của mỗi hóa đơn sau: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E8D6980-DB19-2017-83A4-3EC9A7A722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075"/>
          <a:stretch/>
        </p:blipFill>
        <p:spPr bwMode="auto">
          <a:xfrm>
            <a:off x="2895600" y="3238500"/>
            <a:ext cx="11988800" cy="2695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192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xmlns="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5250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chemeClr val="bg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xmlns="" id="{79BFFF67-55D2-3F68-6D1C-DA6FCDF34217}"/>
              </a:ext>
            </a:extLst>
          </p:cNvPr>
          <p:cNvSpPr/>
          <p:nvPr/>
        </p:nvSpPr>
        <p:spPr>
          <a:xfrm>
            <a:off x="1143000" y="1028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33DDFB-DCEB-9B20-F563-6112AFAA6E0B}"/>
              </a:ext>
            </a:extLst>
          </p:cNvPr>
          <p:cNvSpPr txBox="1"/>
          <p:nvPr/>
        </p:nvSpPr>
        <p:spPr>
          <a:xfrm>
            <a:off x="2362200" y="800100"/>
            <a:ext cx="1539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 Năm gửi 250 000 000 đồng vào ngân hàng với lãi suất 8% một năm. Hãy sử dụng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để tính số tiền lãi mà chú nhận được sau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năm.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6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236</Words>
  <Application>Microsoft Office PowerPoint</Application>
  <PresentationFormat>Custom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54</cp:revision>
  <dcterms:created xsi:type="dcterms:W3CDTF">2006-08-16T00:00:00Z</dcterms:created>
  <dcterms:modified xsi:type="dcterms:W3CDTF">2026-02-05T09:37:28Z</dcterms:modified>
  <dc:identifier>DAGXpVHRm8M</dc:identifier>
</cp:coreProperties>
</file>