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7" r:id="rId4"/>
    <p:sldId id="273" r:id="rId5"/>
    <p:sldId id="274" r:id="rId6"/>
    <p:sldId id="289" r:id="rId7"/>
    <p:sldId id="290" r:id="rId8"/>
    <p:sldId id="291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16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25.svg"/><Relationship Id="rId4" Type="http://schemas.openxmlformats.org/officeDocument/2006/relationships/image" Target="../media/image23.sv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17" Type="http://schemas.openxmlformats.org/officeDocument/2006/relationships/image" Target="../media/image23.png"/><Relationship Id="rId2" Type="http://schemas.openxmlformats.org/officeDocument/2006/relationships/image" Target="../media/image17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9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xmlns="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xmlns="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xmlns="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xmlns="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xmlns="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xmlns="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138</Words>
  <Application>Microsoft Office PowerPoint</Application>
  <PresentationFormat>Custom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35</cp:revision>
  <dcterms:created xsi:type="dcterms:W3CDTF">2006-08-16T00:00:00Z</dcterms:created>
  <dcterms:modified xsi:type="dcterms:W3CDTF">2026-02-05T09:33:23Z</dcterms:modified>
  <dc:identifier>DAGXpVHRm8M</dc:identifier>
</cp:coreProperties>
</file>