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99" r:id="rId3"/>
    <p:sldId id="301" r:id="rId4"/>
    <p:sldId id="309" r:id="rId5"/>
    <p:sldId id="310" r:id="rId6"/>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0" d="100"/>
          <a:sy n="40" d="100"/>
        </p:scale>
        <p:origin x="-162"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2.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2.png"/><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2.png"/><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34C8D"/>
        </a:solidFill>
        <a:effectLst/>
      </p:bgPr>
    </p:bg>
    <p:spTree>
      <p:nvGrpSpPr>
        <p:cNvPr id="1" name="">
          <a:extLst>
            <a:ext uri="{FF2B5EF4-FFF2-40B4-BE49-F238E27FC236}">
              <a16:creationId xmlns:a16="http://schemas.microsoft.com/office/drawing/2014/main" xmlns="" id="{4D55319C-F3E6-BB99-BA69-722C2F32AB8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xmlns="" id="{1022CAF1-0613-ACE8-E3F4-4EBECCE6BB96}"/>
              </a:ext>
            </a:extLst>
          </p:cNvPr>
          <p:cNvSpPr/>
          <p:nvPr/>
        </p:nvSpPr>
        <p:spPr>
          <a:xfrm rot="-5400000">
            <a:off x="-826260" y="-1336988"/>
            <a:ext cx="7530794" cy="11347771"/>
          </a:xfrm>
          <a:custGeom>
            <a:avLst/>
            <a:gdLst/>
            <a:ahLst/>
            <a:cxnLst/>
            <a:rect l="l" t="t" r="r" b="b"/>
            <a:pathLst>
              <a:path w="7530794" h="11347771">
                <a:moveTo>
                  <a:pt x="0" y="0"/>
                </a:moveTo>
                <a:lnTo>
                  <a:pt x="7530794" y="0"/>
                </a:lnTo>
                <a:lnTo>
                  <a:pt x="7530794"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 name="Freeform 3">
            <a:extLst>
              <a:ext uri="{FF2B5EF4-FFF2-40B4-BE49-F238E27FC236}">
                <a16:creationId xmlns:a16="http://schemas.microsoft.com/office/drawing/2014/main" xmlns="" id="{49FCFFFB-68F3-3FD9-4670-14C5A53AF2E0}"/>
              </a:ext>
            </a:extLst>
          </p:cNvPr>
          <p:cNvSpPr/>
          <p:nvPr/>
        </p:nvSpPr>
        <p:spPr>
          <a:xfrm rot="-5400000">
            <a:off x="11326678" y="-2064313"/>
            <a:ext cx="7530794" cy="11347771"/>
          </a:xfrm>
          <a:custGeom>
            <a:avLst/>
            <a:gdLst/>
            <a:ahLst/>
            <a:cxnLst/>
            <a:rect l="l" t="t" r="r" b="b"/>
            <a:pathLst>
              <a:path w="7530794" h="11347771">
                <a:moveTo>
                  <a:pt x="0" y="0"/>
                </a:moveTo>
                <a:lnTo>
                  <a:pt x="7530793" y="0"/>
                </a:lnTo>
                <a:lnTo>
                  <a:pt x="7530793"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 name="Freeform 4">
            <a:extLst>
              <a:ext uri="{FF2B5EF4-FFF2-40B4-BE49-F238E27FC236}">
                <a16:creationId xmlns:a16="http://schemas.microsoft.com/office/drawing/2014/main" xmlns="" id="{21EFB743-9260-F46C-ACD7-D76760966644}"/>
              </a:ext>
            </a:extLst>
          </p:cNvPr>
          <p:cNvSpPr/>
          <p:nvPr/>
        </p:nvSpPr>
        <p:spPr>
          <a:xfrm>
            <a:off x="-2097042"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5" name="Freeform 5">
            <a:extLst>
              <a:ext uri="{FF2B5EF4-FFF2-40B4-BE49-F238E27FC236}">
                <a16:creationId xmlns:a16="http://schemas.microsoft.com/office/drawing/2014/main" xmlns="" id="{40D6ECDF-D2F9-1068-915B-800AB1D8D698}"/>
              </a:ext>
            </a:extLst>
          </p:cNvPr>
          <p:cNvSpPr/>
          <p:nvPr/>
        </p:nvSpPr>
        <p:spPr>
          <a:xfrm>
            <a:off x="4715319"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 name="Freeform 6">
            <a:extLst>
              <a:ext uri="{FF2B5EF4-FFF2-40B4-BE49-F238E27FC236}">
                <a16:creationId xmlns:a16="http://schemas.microsoft.com/office/drawing/2014/main" xmlns="" id="{9BB4F167-9F27-CCFD-BDB1-332EFD1D7715}"/>
              </a:ext>
            </a:extLst>
          </p:cNvPr>
          <p:cNvSpPr/>
          <p:nvPr/>
        </p:nvSpPr>
        <p:spPr>
          <a:xfrm>
            <a:off x="11908599" y="7066103"/>
            <a:ext cx="8857362" cy="4384394"/>
          </a:xfrm>
          <a:custGeom>
            <a:avLst/>
            <a:gdLst/>
            <a:ahLst/>
            <a:cxnLst/>
            <a:rect l="l" t="t" r="r" b="b"/>
            <a:pathLst>
              <a:path w="8857362" h="4384394">
                <a:moveTo>
                  <a:pt x="0" y="0"/>
                </a:moveTo>
                <a:lnTo>
                  <a:pt x="8857361" y="0"/>
                </a:lnTo>
                <a:lnTo>
                  <a:pt x="8857361"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7" name="Freeform 7">
            <a:extLst>
              <a:ext uri="{FF2B5EF4-FFF2-40B4-BE49-F238E27FC236}">
                <a16:creationId xmlns:a16="http://schemas.microsoft.com/office/drawing/2014/main" xmlns="" id="{CA627BE9-DB4D-E546-1F07-609D2C9D491A}"/>
              </a:ext>
            </a:extLst>
          </p:cNvPr>
          <p:cNvSpPr/>
          <p:nvPr/>
        </p:nvSpPr>
        <p:spPr>
          <a:xfrm>
            <a:off x="16351194" y="-155824"/>
            <a:ext cx="1936806" cy="1919198"/>
          </a:xfrm>
          <a:custGeom>
            <a:avLst/>
            <a:gdLst/>
            <a:ahLst/>
            <a:cxnLst/>
            <a:rect l="l" t="t" r="r" b="b"/>
            <a:pathLst>
              <a:path w="1936806" h="1919198">
                <a:moveTo>
                  <a:pt x="0" y="0"/>
                </a:moveTo>
                <a:lnTo>
                  <a:pt x="1936806" y="0"/>
                </a:lnTo>
                <a:lnTo>
                  <a:pt x="1936806" y="1919198"/>
                </a:lnTo>
                <a:lnTo>
                  <a:pt x="0" y="1919198"/>
                </a:lnTo>
                <a:lnTo>
                  <a:pt x="0" y="0"/>
                </a:lnTo>
                <a:close/>
              </a:path>
            </a:pathLst>
          </a:custGeom>
          <a:blipFill>
            <a:blip r:embed="rId5">
              <a:extLst>
                <a:ext uri="{96DAC541-7B7A-43D3-8B79-37D633B846F1}">
                  <asvg:svgBlip xmlns:asvg="http://schemas.microsoft.com/office/drawing/2016/SVG/main" xmlns=""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 name="Freeform 8">
            <a:extLst>
              <a:ext uri="{FF2B5EF4-FFF2-40B4-BE49-F238E27FC236}">
                <a16:creationId xmlns:a16="http://schemas.microsoft.com/office/drawing/2014/main" xmlns="" id="{40BBA5C6-7A11-A682-7118-A716A3C4902E}"/>
              </a:ext>
            </a:extLst>
          </p:cNvPr>
          <p:cNvSpPr/>
          <p:nvPr/>
        </p:nvSpPr>
        <p:spPr>
          <a:xfrm>
            <a:off x="-775837" y="199212"/>
            <a:ext cx="2775607" cy="1209127"/>
          </a:xfrm>
          <a:custGeom>
            <a:avLst/>
            <a:gdLst/>
            <a:ahLst/>
            <a:cxnLst/>
            <a:rect l="l" t="t" r="r" b="b"/>
            <a:pathLst>
              <a:path w="2775607" h="1209127">
                <a:moveTo>
                  <a:pt x="0" y="0"/>
                </a:moveTo>
                <a:lnTo>
                  <a:pt x="2775608" y="0"/>
                </a:lnTo>
                <a:lnTo>
                  <a:pt x="2775608" y="1209127"/>
                </a:lnTo>
                <a:lnTo>
                  <a:pt x="0" y="1209127"/>
                </a:lnTo>
                <a:lnTo>
                  <a:pt x="0" y="0"/>
                </a:lnTo>
                <a:close/>
              </a:path>
            </a:pathLst>
          </a:custGeom>
          <a:blipFill>
            <a:blip r:embed="rId7">
              <a:extLst>
                <a:ext uri="{96DAC541-7B7A-43D3-8B79-37D633B846F1}">
                  <asvg:svgBlip xmlns:asvg="http://schemas.microsoft.com/office/drawing/2016/SVG/main" xmlns="" r:embed="rId8"/>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 name="Freeform 9">
            <a:extLst>
              <a:ext uri="{FF2B5EF4-FFF2-40B4-BE49-F238E27FC236}">
                <a16:creationId xmlns:a16="http://schemas.microsoft.com/office/drawing/2014/main" xmlns="" id="{27182851-1D63-F416-52CF-FBB809D56C23}"/>
              </a:ext>
            </a:extLst>
          </p:cNvPr>
          <p:cNvSpPr/>
          <p:nvPr/>
        </p:nvSpPr>
        <p:spPr>
          <a:xfrm rot="-7879232">
            <a:off x="353912" y="4919692"/>
            <a:ext cx="5350213" cy="4114800"/>
          </a:xfrm>
          <a:custGeom>
            <a:avLst/>
            <a:gdLst/>
            <a:ahLst/>
            <a:cxnLst/>
            <a:rect l="l" t="t" r="r" b="b"/>
            <a:pathLst>
              <a:path w="5350213" h="4114800">
                <a:moveTo>
                  <a:pt x="0" y="0"/>
                </a:moveTo>
                <a:lnTo>
                  <a:pt x="5350212" y="0"/>
                </a:lnTo>
                <a:lnTo>
                  <a:pt x="5350212" y="4114800"/>
                </a:lnTo>
                <a:lnTo>
                  <a:pt x="0" y="4114800"/>
                </a:lnTo>
                <a:lnTo>
                  <a:pt x="0" y="0"/>
                </a:lnTo>
                <a:close/>
              </a:path>
            </a:pathLst>
          </a:custGeom>
          <a:blipFill>
            <a:blip r:embed="rId9">
              <a:extLst>
                <a:ext uri="{96DAC541-7B7A-43D3-8B79-37D633B846F1}">
                  <asvg:svgBlip xmlns:asvg="http://schemas.microsoft.com/office/drawing/2016/SVG/main" xmlns="" r:embed="rId10"/>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0" name="TextBox 9"/>
          <p:cNvSpPr txBox="1"/>
          <p:nvPr/>
        </p:nvSpPr>
        <p:spPr>
          <a:xfrm>
            <a:off x="2610853" y="2259062"/>
            <a:ext cx="12501275" cy="2308324"/>
          </a:xfrm>
          <a:prstGeom prst="rect">
            <a:avLst/>
          </a:prstGeom>
          <a:noFill/>
        </p:spPr>
        <p:txBody>
          <a:bodyPr wrap="square" rtlCol="0">
            <a:spAutoFit/>
          </a:bodyPr>
          <a:lstStyle/>
          <a:p>
            <a:pPr algn="ctr"/>
            <a:r>
              <a:rPr lang="en-US" sz="7200" b="1" dirty="0" smtClean="0">
                <a:solidFill>
                  <a:schemeClr val="bg1"/>
                </a:solidFill>
              </a:rPr>
              <a:t>VIẾT BÀI VĂN TẢ NGƯỜI</a:t>
            </a:r>
          </a:p>
          <a:p>
            <a:pPr algn="ctr"/>
            <a:r>
              <a:rPr lang="en-US" sz="7200" b="1" dirty="0" smtClean="0">
                <a:solidFill>
                  <a:schemeClr val="bg1"/>
                </a:solidFill>
              </a:rPr>
              <a:t>(BÀI VIẾT SỐ 1)</a:t>
            </a:r>
            <a:endParaRPr lang="en-US" sz="7200" b="1" dirty="0">
              <a:solidFill>
                <a:schemeClr val="bg1"/>
              </a:solidFill>
            </a:endParaRPr>
          </a:p>
        </p:txBody>
      </p:sp>
    </p:spTree>
    <p:extLst>
      <p:ext uri="{BB962C8B-B14F-4D97-AF65-F5344CB8AC3E}">
        <p14:creationId xmlns:p14="http://schemas.microsoft.com/office/powerpoint/2010/main" val="244170207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34C8D"/>
        </a:solidFill>
        <a:effectLst/>
      </p:bgPr>
    </p:bg>
    <p:spTree>
      <p:nvGrpSpPr>
        <p:cNvPr id="1" name="">
          <a:extLst>
            <a:ext uri="{FF2B5EF4-FFF2-40B4-BE49-F238E27FC236}">
              <a16:creationId xmlns:a16="http://schemas.microsoft.com/office/drawing/2014/main" xmlns="" id="{0C2D5B93-FEB3-4837-337C-47A7E25518F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xmlns="" id="{11956EB7-8EC7-AB17-45FD-8D96E1746280}"/>
              </a:ext>
            </a:extLst>
          </p:cNvPr>
          <p:cNvSpPr/>
          <p:nvPr/>
        </p:nvSpPr>
        <p:spPr>
          <a:xfrm rot="-5400000">
            <a:off x="-806206" y="-2064313"/>
            <a:ext cx="7530794" cy="11347771"/>
          </a:xfrm>
          <a:custGeom>
            <a:avLst/>
            <a:gdLst/>
            <a:ahLst/>
            <a:cxnLst/>
            <a:rect l="l" t="t" r="r" b="b"/>
            <a:pathLst>
              <a:path w="7530794" h="11347771">
                <a:moveTo>
                  <a:pt x="0" y="0"/>
                </a:moveTo>
                <a:lnTo>
                  <a:pt x="7530794" y="0"/>
                </a:lnTo>
                <a:lnTo>
                  <a:pt x="7530794"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 name="Freeform 3">
            <a:extLst>
              <a:ext uri="{FF2B5EF4-FFF2-40B4-BE49-F238E27FC236}">
                <a16:creationId xmlns:a16="http://schemas.microsoft.com/office/drawing/2014/main" xmlns="" id="{0731E7F7-7901-3BEF-A642-A61ED17689CE}"/>
              </a:ext>
            </a:extLst>
          </p:cNvPr>
          <p:cNvSpPr/>
          <p:nvPr/>
        </p:nvSpPr>
        <p:spPr>
          <a:xfrm rot="-5400000">
            <a:off x="11326678" y="-2064313"/>
            <a:ext cx="7530794" cy="11347771"/>
          </a:xfrm>
          <a:custGeom>
            <a:avLst/>
            <a:gdLst/>
            <a:ahLst/>
            <a:cxnLst/>
            <a:rect l="l" t="t" r="r" b="b"/>
            <a:pathLst>
              <a:path w="7530794" h="11347771">
                <a:moveTo>
                  <a:pt x="0" y="0"/>
                </a:moveTo>
                <a:lnTo>
                  <a:pt x="7530793" y="0"/>
                </a:lnTo>
                <a:lnTo>
                  <a:pt x="7530793"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 name="Freeform 4">
            <a:extLst>
              <a:ext uri="{FF2B5EF4-FFF2-40B4-BE49-F238E27FC236}">
                <a16:creationId xmlns:a16="http://schemas.microsoft.com/office/drawing/2014/main" xmlns="" id="{702C9B3E-0D87-9600-0B2F-BA5013474957}"/>
              </a:ext>
            </a:extLst>
          </p:cNvPr>
          <p:cNvSpPr/>
          <p:nvPr/>
        </p:nvSpPr>
        <p:spPr>
          <a:xfrm>
            <a:off x="-1905000" y="7119115"/>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5" name="Freeform 5">
            <a:extLst>
              <a:ext uri="{FF2B5EF4-FFF2-40B4-BE49-F238E27FC236}">
                <a16:creationId xmlns:a16="http://schemas.microsoft.com/office/drawing/2014/main" xmlns="" id="{DF8927ED-82A6-3F54-D1E3-255C81B63087}"/>
              </a:ext>
            </a:extLst>
          </p:cNvPr>
          <p:cNvSpPr/>
          <p:nvPr/>
        </p:nvSpPr>
        <p:spPr>
          <a:xfrm>
            <a:off x="4715319"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 name="Freeform 6">
            <a:extLst>
              <a:ext uri="{FF2B5EF4-FFF2-40B4-BE49-F238E27FC236}">
                <a16:creationId xmlns:a16="http://schemas.microsoft.com/office/drawing/2014/main" xmlns="" id="{2AF83C08-8231-F879-98E9-3F350F71C0B6}"/>
              </a:ext>
            </a:extLst>
          </p:cNvPr>
          <p:cNvSpPr/>
          <p:nvPr/>
        </p:nvSpPr>
        <p:spPr>
          <a:xfrm>
            <a:off x="11908599" y="7066103"/>
            <a:ext cx="8857362" cy="4384394"/>
          </a:xfrm>
          <a:custGeom>
            <a:avLst/>
            <a:gdLst/>
            <a:ahLst/>
            <a:cxnLst/>
            <a:rect l="l" t="t" r="r" b="b"/>
            <a:pathLst>
              <a:path w="8857362" h="4384394">
                <a:moveTo>
                  <a:pt x="0" y="0"/>
                </a:moveTo>
                <a:lnTo>
                  <a:pt x="8857361" y="0"/>
                </a:lnTo>
                <a:lnTo>
                  <a:pt x="8857361"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7" name="Freeform 7">
            <a:extLst>
              <a:ext uri="{FF2B5EF4-FFF2-40B4-BE49-F238E27FC236}">
                <a16:creationId xmlns:a16="http://schemas.microsoft.com/office/drawing/2014/main" xmlns="" id="{96BE12F9-603D-DB52-B19C-805B66E7F1FD}"/>
              </a:ext>
            </a:extLst>
          </p:cNvPr>
          <p:cNvSpPr/>
          <p:nvPr/>
        </p:nvSpPr>
        <p:spPr>
          <a:xfrm>
            <a:off x="16351194" y="-155824"/>
            <a:ext cx="1936806" cy="1919198"/>
          </a:xfrm>
          <a:custGeom>
            <a:avLst/>
            <a:gdLst/>
            <a:ahLst/>
            <a:cxnLst/>
            <a:rect l="l" t="t" r="r" b="b"/>
            <a:pathLst>
              <a:path w="1936806" h="1919198">
                <a:moveTo>
                  <a:pt x="0" y="0"/>
                </a:moveTo>
                <a:lnTo>
                  <a:pt x="1936806" y="0"/>
                </a:lnTo>
                <a:lnTo>
                  <a:pt x="1936806" y="1919198"/>
                </a:lnTo>
                <a:lnTo>
                  <a:pt x="0" y="1919198"/>
                </a:lnTo>
                <a:lnTo>
                  <a:pt x="0" y="0"/>
                </a:lnTo>
                <a:close/>
              </a:path>
            </a:pathLst>
          </a:custGeom>
          <a:blipFill>
            <a:blip r:embed="rId5">
              <a:extLst>
                <a:ext uri="{96DAC541-7B7A-43D3-8B79-37D633B846F1}">
                  <asvg:svgBlip xmlns:asvg="http://schemas.microsoft.com/office/drawing/2016/SVG/main" xmlns=""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 name="Freeform 8">
            <a:extLst>
              <a:ext uri="{FF2B5EF4-FFF2-40B4-BE49-F238E27FC236}">
                <a16:creationId xmlns:a16="http://schemas.microsoft.com/office/drawing/2014/main" xmlns="" id="{F0DE70E5-C76D-16A3-BB96-FBDF5C4C2AA0}"/>
              </a:ext>
            </a:extLst>
          </p:cNvPr>
          <p:cNvSpPr/>
          <p:nvPr/>
        </p:nvSpPr>
        <p:spPr>
          <a:xfrm>
            <a:off x="-775837" y="199212"/>
            <a:ext cx="2775607" cy="1209127"/>
          </a:xfrm>
          <a:custGeom>
            <a:avLst/>
            <a:gdLst/>
            <a:ahLst/>
            <a:cxnLst/>
            <a:rect l="l" t="t" r="r" b="b"/>
            <a:pathLst>
              <a:path w="2775607" h="1209127">
                <a:moveTo>
                  <a:pt x="0" y="0"/>
                </a:moveTo>
                <a:lnTo>
                  <a:pt x="2775608" y="0"/>
                </a:lnTo>
                <a:lnTo>
                  <a:pt x="2775608" y="1209127"/>
                </a:lnTo>
                <a:lnTo>
                  <a:pt x="0" y="1209127"/>
                </a:lnTo>
                <a:lnTo>
                  <a:pt x="0" y="0"/>
                </a:lnTo>
                <a:close/>
              </a:path>
            </a:pathLst>
          </a:custGeom>
          <a:blipFill>
            <a:blip r:embed="rId7">
              <a:extLst>
                <a:ext uri="{96DAC541-7B7A-43D3-8B79-37D633B846F1}">
                  <asvg:svgBlip xmlns:asvg="http://schemas.microsoft.com/office/drawing/2016/SVG/main" xmlns="" r:embed="rId8"/>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 name="Freeform 9">
            <a:extLst>
              <a:ext uri="{FF2B5EF4-FFF2-40B4-BE49-F238E27FC236}">
                <a16:creationId xmlns:a16="http://schemas.microsoft.com/office/drawing/2014/main" xmlns="" id="{BB3D8309-7A3E-92BD-2555-33AA9D8D3F41}"/>
              </a:ext>
            </a:extLst>
          </p:cNvPr>
          <p:cNvSpPr/>
          <p:nvPr/>
        </p:nvSpPr>
        <p:spPr>
          <a:xfrm rot="-7879232">
            <a:off x="-241209" y="6511134"/>
            <a:ext cx="4123679" cy="3307720"/>
          </a:xfrm>
          <a:custGeom>
            <a:avLst/>
            <a:gdLst/>
            <a:ahLst/>
            <a:cxnLst/>
            <a:rect l="l" t="t" r="r" b="b"/>
            <a:pathLst>
              <a:path w="5350213" h="4114800">
                <a:moveTo>
                  <a:pt x="0" y="0"/>
                </a:moveTo>
                <a:lnTo>
                  <a:pt x="5350212" y="0"/>
                </a:lnTo>
                <a:lnTo>
                  <a:pt x="5350212" y="4114800"/>
                </a:lnTo>
                <a:lnTo>
                  <a:pt x="0" y="4114800"/>
                </a:lnTo>
                <a:lnTo>
                  <a:pt x="0" y="0"/>
                </a:lnTo>
                <a:close/>
              </a:path>
            </a:pathLst>
          </a:custGeom>
          <a:blipFill>
            <a:blip r:embed="rId9">
              <a:extLst>
                <a:ext uri="{96DAC541-7B7A-43D3-8B79-37D633B846F1}">
                  <asvg:svgBlip xmlns:asvg="http://schemas.microsoft.com/office/drawing/2016/SVG/main" xmlns="" r:embed="rId10"/>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8" name="Rectangle: Rounded Corners 17">
            <a:extLst>
              <a:ext uri="{FF2B5EF4-FFF2-40B4-BE49-F238E27FC236}">
                <a16:creationId xmlns:a16="http://schemas.microsoft.com/office/drawing/2014/main" xmlns="" id="{601F252F-E6BA-5670-A66C-30D587F08322}"/>
              </a:ext>
            </a:extLst>
          </p:cNvPr>
          <p:cNvSpPr/>
          <p:nvPr/>
        </p:nvSpPr>
        <p:spPr>
          <a:xfrm>
            <a:off x="2255389" y="856623"/>
            <a:ext cx="14325600" cy="6019800"/>
          </a:xfrm>
          <a:prstGeom prst="roundRect">
            <a:avLst/>
          </a:prstGeom>
          <a:solidFill>
            <a:srgbClr val="FFCC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6000" dirty="0">
                <a:solidFill>
                  <a:schemeClr val="tx1"/>
                </a:solidFill>
              </a:rPr>
              <a:t>Chọn 1 trong 2 đề dưới đây:</a:t>
            </a:r>
            <a:endParaRPr lang="en-US" sz="6000" dirty="0">
              <a:solidFill>
                <a:schemeClr val="tx1"/>
              </a:solidFill>
            </a:endParaRPr>
          </a:p>
          <a:p>
            <a:pPr algn="ctr"/>
            <a:endParaRPr lang="vi-VN" sz="6000" dirty="0">
              <a:solidFill>
                <a:schemeClr val="tx1"/>
              </a:solidFill>
            </a:endParaRPr>
          </a:p>
          <a:p>
            <a:pPr algn="just"/>
            <a:r>
              <a:rPr lang="vi-VN" sz="6000" b="1" dirty="0">
                <a:solidFill>
                  <a:schemeClr val="tx1"/>
                </a:solidFill>
              </a:rPr>
              <a:t>Đề 1: </a:t>
            </a:r>
            <a:r>
              <a:rPr lang="vi-VN" sz="6000" dirty="0">
                <a:solidFill>
                  <a:schemeClr val="tx1"/>
                </a:solidFill>
              </a:rPr>
              <a:t>Viết bài văn tả một người thân trong gia đình em</a:t>
            </a:r>
            <a:r>
              <a:rPr lang="en-US" sz="6000" dirty="0">
                <a:solidFill>
                  <a:schemeClr val="tx1"/>
                </a:solidFill>
              </a:rPr>
              <a:t>.</a:t>
            </a:r>
            <a:endParaRPr lang="vi-VN" sz="6000" dirty="0">
              <a:solidFill>
                <a:schemeClr val="tx1"/>
              </a:solidFill>
            </a:endParaRPr>
          </a:p>
          <a:p>
            <a:pPr algn="just"/>
            <a:r>
              <a:rPr lang="vi-VN" sz="6000" b="1" dirty="0">
                <a:solidFill>
                  <a:schemeClr val="tx1"/>
                </a:solidFill>
              </a:rPr>
              <a:t>Đề 2: </a:t>
            </a:r>
            <a:r>
              <a:rPr lang="vi-VN" sz="6000" dirty="0">
                <a:solidFill>
                  <a:schemeClr val="tx1"/>
                </a:solidFill>
              </a:rPr>
              <a:t>Viết bài văn tả một người đã để lại cho em những ấn tượng tốt đẹp</a:t>
            </a:r>
            <a:r>
              <a:rPr lang="en-US" sz="6000" dirty="0">
                <a:solidFill>
                  <a:schemeClr val="tx1"/>
                </a:solidFill>
              </a:rPr>
              <a:t>.</a:t>
            </a:r>
            <a:endParaRPr lang="vi-VN" sz="6000" dirty="0">
              <a:solidFill>
                <a:schemeClr val="tx1"/>
              </a:solidFill>
            </a:endParaRPr>
          </a:p>
        </p:txBody>
      </p:sp>
    </p:spTree>
    <p:extLst>
      <p:ext uri="{BB962C8B-B14F-4D97-AF65-F5344CB8AC3E}">
        <p14:creationId xmlns:p14="http://schemas.microsoft.com/office/powerpoint/2010/main" val="192355542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34C8D"/>
        </a:solidFill>
        <a:effectLst/>
      </p:bgPr>
    </p:bg>
    <p:spTree>
      <p:nvGrpSpPr>
        <p:cNvPr id="1" name="">
          <a:extLst>
            <a:ext uri="{FF2B5EF4-FFF2-40B4-BE49-F238E27FC236}">
              <a16:creationId xmlns:a16="http://schemas.microsoft.com/office/drawing/2014/main" xmlns="" id="{C17178E3-AF12-0478-EBD6-541FDC14338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xmlns="" id="{8285676B-93E8-2FED-CBE4-54930A677E69}"/>
              </a:ext>
            </a:extLst>
          </p:cNvPr>
          <p:cNvSpPr/>
          <p:nvPr/>
        </p:nvSpPr>
        <p:spPr>
          <a:xfrm rot="-5400000">
            <a:off x="-806206" y="-2064313"/>
            <a:ext cx="7530794" cy="11347771"/>
          </a:xfrm>
          <a:custGeom>
            <a:avLst/>
            <a:gdLst/>
            <a:ahLst/>
            <a:cxnLst/>
            <a:rect l="l" t="t" r="r" b="b"/>
            <a:pathLst>
              <a:path w="7530794" h="11347771">
                <a:moveTo>
                  <a:pt x="0" y="0"/>
                </a:moveTo>
                <a:lnTo>
                  <a:pt x="7530794" y="0"/>
                </a:lnTo>
                <a:lnTo>
                  <a:pt x="7530794"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 name="Freeform 3">
            <a:extLst>
              <a:ext uri="{FF2B5EF4-FFF2-40B4-BE49-F238E27FC236}">
                <a16:creationId xmlns:a16="http://schemas.microsoft.com/office/drawing/2014/main" xmlns="" id="{101CC195-13BC-F25C-B436-170FA839FED5}"/>
              </a:ext>
            </a:extLst>
          </p:cNvPr>
          <p:cNvSpPr/>
          <p:nvPr/>
        </p:nvSpPr>
        <p:spPr>
          <a:xfrm rot="-5400000">
            <a:off x="11326678" y="-2064313"/>
            <a:ext cx="7530794" cy="11347771"/>
          </a:xfrm>
          <a:custGeom>
            <a:avLst/>
            <a:gdLst/>
            <a:ahLst/>
            <a:cxnLst/>
            <a:rect l="l" t="t" r="r" b="b"/>
            <a:pathLst>
              <a:path w="7530794" h="11347771">
                <a:moveTo>
                  <a:pt x="0" y="0"/>
                </a:moveTo>
                <a:lnTo>
                  <a:pt x="7530793" y="0"/>
                </a:lnTo>
                <a:lnTo>
                  <a:pt x="7530793"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 name="Freeform 4">
            <a:extLst>
              <a:ext uri="{FF2B5EF4-FFF2-40B4-BE49-F238E27FC236}">
                <a16:creationId xmlns:a16="http://schemas.microsoft.com/office/drawing/2014/main" xmlns="" id="{9D87B2E3-C996-BDCD-870C-4F5DF3228698}"/>
              </a:ext>
            </a:extLst>
          </p:cNvPr>
          <p:cNvSpPr/>
          <p:nvPr/>
        </p:nvSpPr>
        <p:spPr>
          <a:xfrm>
            <a:off x="-2097042"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5" name="Freeform 5">
            <a:extLst>
              <a:ext uri="{FF2B5EF4-FFF2-40B4-BE49-F238E27FC236}">
                <a16:creationId xmlns:a16="http://schemas.microsoft.com/office/drawing/2014/main" xmlns="" id="{DFDE80CB-2E63-6C38-F381-192EE8930B94}"/>
              </a:ext>
            </a:extLst>
          </p:cNvPr>
          <p:cNvSpPr/>
          <p:nvPr/>
        </p:nvSpPr>
        <p:spPr>
          <a:xfrm>
            <a:off x="4715319"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 name="Freeform 6">
            <a:extLst>
              <a:ext uri="{FF2B5EF4-FFF2-40B4-BE49-F238E27FC236}">
                <a16:creationId xmlns:a16="http://schemas.microsoft.com/office/drawing/2014/main" xmlns="" id="{B4F11CCC-6455-A858-B6E5-E33BC57210A3}"/>
              </a:ext>
            </a:extLst>
          </p:cNvPr>
          <p:cNvSpPr/>
          <p:nvPr/>
        </p:nvSpPr>
        <p:spPr>
          <a:xfrm>
            <a:off x="11908599" y="7066103"/>
            <a:ext cx="8857362" cy="4384394"/>
          </a:xfrm>
          <a:custGeom>
            <a:avLst/>
            <a:gdLst/>
            <a:ahLst/>
            <a:cxnLst/>
            <a:rect l="l" t="t" r="r" b="b"/>
            <a:pathLst>
              <a:path w="8857362" h="4384394">
                <a:moveTo>
                  <a:pt x="0" y="0"/>
                </a:moveTo>
                <a:lnTo>
                  <a:pt x="8857361" y="0"/>
                </a:lnTo>
                <a:lnTo>
                  <a:pt x="8857361"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7" name="Freeform 7">
            <a:extLst>
              <a:ext uri="{FF2B5EF4-FFF2-40B4-BE49-F238E27FC236}">
                <a16:creationId xmlns:a16="http://schemas.microsoft.com/office/drawing/2014/main" xmlns="" id="{584D8405-B91A-BEC6-C14D-ED4A8C737645}"/>
              </a:ext>
            </a:extLst>
          </p:cNvPr>
          <p:cNvSpPr/>
          <p:nvPr/>
        </p:nvSpPr>
        <p:spPr>
          <a:xfrm>
            <a:off x="16351194" y="-155824"/>
            <a:ext cx="1936806" cy="1919198"/>
          </a:xfrm>
          <a:custGeom>
            <a:avLst/>
            <a:gdLst/>
            <a:ahLst/>
            <a:cxnLst/>
            <a:rect l="l" t="t" r="r" b="b"/>
            <a:pathLst>
              <a:path w="1936806" h="1919198">
                <a:moveTo>
                  <a:pt x="0" y="0"/>
                </a:moveTo>
                <a:lnTo>
                  <a:pt x="1936806" y="0"/>
                </a:lnTo>
                <a:lnTo>
                  <a:pt x="1936806" y="1919198"/>
                </a:lnTo>
                <a:lnTo>
                  <a:pt x="0" y="1919198"/>
                </a:lnTo>
                <a:lnTo>
                  <a:pt x="0" y="0"/>
                </a:lnTo>
                <a:close/>
              </a:path>
            </a:pathLst>
          </a:custGeom>
          <a:blipFill>
            <a:blip r:embed="rId5">
              <a:extLst>
                <a:ext uri="{96DAC541-7B7A-43D3-8B79-37D633B846F1}">
                  <asvg:svgBlip xmlns:asvg="http://schemas.microsoft.com/office/drawing/2016/SVG/main" xmlns=""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 name="Freeform 8">
            <a:extLst>
              <a:ext uri="{FF2B5EF4-FFF2-40B4-BE49-F238E27FC236}">
                <a16:creationId xmlns:a16="http://schemas.microsoft.com/office/drawing/2014/main" xmlns="" id="{EE309C1A-73C1-EECD-D973-906F9A005ACD}"/>
              </a:ext>
            </a:extLst>
          </p:cNvPr>
          <p:cNvSpPr/>
          <p:nvPr/>
        </p:nvSpPr>
        <p:spPr>
          <a:xfrm>
            <a:off x="-775837" y="199212"/>
            <a:ext cx="2775607" cy="1209127"/>
          </a:xfrm>
          <a:custGeom>
            <a:avLst/>
            <a:gdLst/>
            <a:ahLst/>
            <a:cxnLst/>
            <a:rect l="l" t="t" r="r" b="b"/>
            <a:pathLst>
              <a:path w="2775607" h="1209127">
                <a:moveTo>
                  <a:pt x="0" y="0"/>
                </a:moveTo>
                <a:lnTo>
                  <a:pt x="2775608" y="0"/>
                </a:lnTo>
                <a:lnTo>
                  <a:pt x="2775608" y="1209127"/>
                </a:lnTo>
                <a:lnTo>
                  <a:pt x="0" y="1209127"/>
                </a:lnTo>
                <a:lnTo>
                  <a:pt x="0" y="0"/>
                </a:lnTo>
                <a:close/>
              </a:path>
            </a:pathLst>
          </a:custGeom>
          <a:blipFill>
            <a:blip r:embed="rId7">
              <a:extLst>
                <a:ext uri="{96DAC541-7B7A-43D3-8B79-37D633B846F1}">
                  <asvg:svgBlip xmlns:asvg="http://schemas.microsoft.com/office/drawing/2016/SVG/main" xmlns="" r:embed="rId8"/>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 name="Freeform 9">
            <a:extLst>
              <a:ext uri="{FF2B5EF4-FFF2-40B4-BE49-F238E27FC236}">
                <a16:creationId xmlns:a16="http://schemas.microsoft.com/office/drawing/2014/main" xmlns="" id="{3B9D7545-12BD-A4E2-887E-84442E904AF2}"/>
              </a:ext>
            </a:extLst>
          </p:cNvPr>
          <p:cNvSpPr/>
          <p:nvPr/>
        </p:nvSpPr>
        <p:spPr>
          <a:xfrm rot="-7879232">
            <a:off x="-1694031" y="5579938"/>
            <a:ext cx="5350213" cy="4114800"/>
          </a:xfrm>
          <a:custGeom>
            <a:avLst/>
            <a:gdLst/>
            <a:ahLst/>
            <a:cxnLst/>
            <a:rect l="l" t="t" r="r" b="b"/>
            <a:pathLst>
              <a:path w="5350213" h="4114800">
                <a:moveTo>
                  <a:pt x="0" y="0"/>
                </a:moveTo>
                <a:lnTo>
                  <a:pt x="5350212" y="0"/>
                </a:lnTo>
                <a:lnTo>
                  <a:pt x="5350212" y="4114800"/>
                </a:lnTo>
                <a:lnTo>
                  <a:pt x="0" y="4114800"/>
                </a:lnTo>
                <a:lnTo>
                  <a:pt x="0" y="0"/>
                </a:lnTo>
                <a:close/>
              </a:path>
            </a:pathLst>
          </a:custGeom>
          <a:blipFill>
            <a:blip r:embed="rId9">
              <a:extLst>
                <a:ext uri="{96DAC541-7B7A-43D3-8B79-37D633B846F1}">
                  <asvg:svgBlip xmlns:asvg="http://schemas.microsoft.com/office/drawing/2016/SVG/main" xmlns="" r:embed="rId10"/>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3" name="Rectangle: Rounded Corners 12">
            <a:extLst>
              <a:ext uri="{FF2B5EF4-FFF2-40B4-BE49-F238E27FC236}">
                <a16:creationId xmlns:a16="http://schemas.microsoft.com/office/drawing/2014/main" xmlns="" id="{551C5C58-46FD-977B-2D2F-2195DA691260}"/>
              </a:ext>
            </a:extLst>
          </p:cNvPr>
          <p:cNvSpPr/>
          <p:nvPr/>
        </p:nvSpPr>
        <p:spPr>
          <a:xfrm>
            <a:off x="588153" y="347256"/>
            <a:ext cx="17145000" cy="9592488"/>
          </a:xfrm>
          <a:prstGeom prst="roundRect">
            <a:avLst/>
          </a:prstGeom>
          <a:ln w="57150">
            <a:solidFill>
              <a:schemeClr val="accent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5" name="TextBox 14">
            <a:extLst>
              <a:ext uri="{FF2B5EF4-FFF2-40B4-BE49-F238E27FC236}">
                <a16:creationId xmlns:a16="http://schemas.microsoft.com/office/drawing/2014/main" xmlns="" id="{8FEE6F9C-DE05-8D01-385F-55A08B1688B7}"/>
              </a:ext>
            </a:extLst>
          </p:cNvPr>
          <p:cNvSpPr txBox="1"/>
          <p:nvPr/>
        </p:nvSpPr>
        <p:spPr>
          <a:xfrm>
            <a:off x="1147512" y="495300"/>
            <a:ext cx="16073688" cy="1754326"/>
          </a:xfrm>
          <a:prstGeom prst="rect">
            <a:avLst/>
          </a:prstGeom>
          <a:noFill/>
        </p:spPr>
        <p:txBody>
          <a:bodyPr wrap="square">
            <a:spAutoFit/>
          </a:bodyPr>
          <a:lstStyle/>
          <a:p>
            <a:pPr marL="914400" indent="-914400">
              <a:buAutoNum type="arabicPeriod"/>
            </a:pPr>
            <a:r>
              <a:rPr lang="en-GB" sz="5400" b="1" dirty="0" err="1">
                <a:solidFill>
                  <a:srgbClr val="000000"/>
                </a:solidFill>
                <a:latin typeface="Cambria" panose="02040503050406030204" pitchFamily="18" charset="0"/>
                <a:ea typeface="Cambria" panose="02040503050406030204" pitchFamily="18" charset="0"/>
              </a:rPr>
              <a:t>Dựa</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vào</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dàn</a:t>
            </a:r>
            <a:r>
              <a:rPr lang="en-GB" sz="5400" b="1" dirty="0">
                <a:solidFill>
                  <a:srgbClr val="000000"/>
                </a:solidFill>
                <a:latin typeface="Cambria" panose="02040503050406030204" pitchFamily="18" charset="0"/>
                <a:ea typeface="Cambria" panose="02040503050406030204" pitchFamily="18" charset="0"/>
              </a:rPr>
              <a:t> ý </a:t>
            </a:r>
            <a:r>
              <a:rPr lang="en-GB" sz="5400" b="1" dirty="0" err="1">
                <a:solidFill>
                  <a:srgbClr val="000000"/>
                </a:solidFill>
                <a:latin typeface="Cambria" panose="02040503050406030204" pitchFamily="18" charset="0"/>
                <a:ea typeface="Cambria" panose="02040503050406030204" pitchFamily="18" charset="0"/>
              </a:rPr>
              <a:t>đã</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lập</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trong</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hoạt</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động</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Viết</a:t>
            </a:r>
            <a:r>
              <a:rPr lang="en-GB" sz="5400" b="1" dirty="0">
                <a:solidFill>
                  <a:srgbClr val="000000"/>
                </a:solidFill>
                <a:latin typeface="Cambria" panose="02040503050406030204" pitchFamily="18" charset="0"/>
                <a:ea typeface="Cambria" panose="02040503050406030204" pitchFamily="18" charset="0"/>
              </a:rPr>
              <a:t> ở </a:t>
            </a:r>
          </a:p>
          <a:p>
            <a:r>
              <a:rPr lang="en-GB" sz="5400" b="1" dirty="0" err="1">
                <a:solidFill>
                  <a:srgbClr val="000000"/>
                </a:solidFill>
                <a:latin typeface="Cambria" panose="02040503050406030204" pitchFamily="18" charset="0"/>
                <a:ea typeface="Cambria" panose="02040503050406030204" pitchFamily="18" charset="0"/>
              </a:rPr>
              <a:t>Bài</a:t>
            </a:r>
            <a:r>
              <a:rPr lang="en-GB" sz="5400" b="1" dirty="0">
                <a:solidFill>
                  <a:srgbClr val="000000"/>
                </a:solidFill>
                <a:latin typeface="Cambria" panose="02040503050406030204" pitchFamily="18" charset="0"/>
                <a:ea typeface="Cambria" panose="02040503050406030204" pitchFamily="18" charset="0"/>
              </a:rPr>
              <a:t> 4, </a:t>
            </a:r>
            <a:r>
              <a:rPr lang="en-GB" sz="5400" b="1" dirty="0" err="1">
                <a:solidFill>
                  <a:srgbClr val="000000"/>
                </a:solidFill>
                <a:latin typeface="Cambria" panose="02040503050406030204" pitchFamily="18" charset="0"/>
                <a:ea typeface="Cambria" panose="02040503050406030204" pitchFamily="18" charset="0"/>
              </a:rPr>
              <a:t>viết</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bài</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văn</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theo</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yêu</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cầu</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của</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đề</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bài</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đã</a:t>
            </a:r>
            <a:r>
              <a:rPr lang="en-GB" sz="5400" b="1" dirty="0">
                <a:solidFill>
                  <a:srgbClr val="000000"/>
                </a:solidFill>
                <a:latin typeface="Cambria" panose="02040503050406030204" pitchFamily="18" charset="0"/>
                <a:ea typeface="Cambria" panose="02040503050406030204" pitchFamily="18" charset="0"/>
              </a:rPr>
              <a:t> </a:t>
            </a:r>
            <a:r>
              <a:rPr lang="en-GB" sz="5400" b="1" dirty="0" err="1">
                <a:solidFill>
                  <a:srgbClr val="000000"/>
                </a:solidFill>
                <a:latin typeface="Cambria" panose="02040503050406030204" pitchFamily="18" charset="0"/>
                <a:ea typeface="Cambria" panose="02040503050406030204" pitchFamily="18" charset="0"/>
              </a:rPr>
              <a:t>chọn</a:t>
            </a:r>
            <a:r>
              <a:rPr lang="en-GB" sz="5400" b="1" dirty="0">
                <a:solidFill>
                  <a:srgbClr val="000000"/>
                </a:solidFill>
                <a:latin typeface="Cambria" panose="02040503050406030204" pitchFamily="18" charset="0"/>
                <a:ea typeface="Cambria" panose="02040503050406030204" pitchFamily="18" charset="0"/>
              </a:rPr>
              <a:t>.</a:t>
            </a:r>
            <a:endParaRPr lang="vi-VN" sz="5400" b="1" dirty="0">
              <a:latin typeface="Cambria" panose="02040503050406030204" pitchFamily="18" charset="0"/>
              <a:ea typeface="Cambria" panose="02040503050406030204" pitchFamily="18" charset="0"/>
            </a:endParaRPr>
          </a:p>
        </p:txBody>
      </p:sp>
      <p:sp>
        <p:nvSpPr>
          <p:cNvPr id="10" name="Rectangle: Rounded Corners 9">
            <a:extLst>
              <a:ext uri="{FF2B5EF4-FFF2-40B4-BE49-F238E27FC236}">
                <a16:creationId xmlns:a16="http://schemas.microsoft.com/office/drawing/2014/main" xmlns="" id="{58D5F3BA-62A3-1A64-8EF5-776BC2B6BCAC}"/>
              </a:ext>
            </a:extLst>
          </p:cNvPr>
          <p:cNvSpPr/>
          <p:nvPr/>
        </p:nvSpPr>
        <p:spPr>
          <a:xfrm>
            <a:off x="1371600" y="2752706"/>
            <a:ext cx="15468600" cy="6718848"/>
          </a:xfrm>
          <a:prstGeom prst="roundRect">
            <a:avLst/>
          </a:prstGeom>
          <a:solidFill>
            <a:srgbClr val="FFCC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vi-VN" sz="4800" b="1" i="1" dirty="0">
                <a:solidFill>
                  <a:srgbClr val="002060"/>
                </a:solidFill>
                <a:latin typeface="Cambria" panose="02040503050406030204" pitchFamily="18" charset="0"/>
                <a:ea typeface="Cambria" panose="02040503050406030204" pitchFamily="18" charset="0"/>
              </a:rPr>
              <a:t>Lưu ý:</a:t>
            </a:r>
            <a:endParaRPr lang="vi-VN" sz="4800" b="1" dirty="0">
              <a:solidFill>
                <a:srgbClr val="002060"/>
              </a:solidFill>
              <a:latin typeface="Cambria" panose="02040503050406030204" pitchFamily="18" charset="0"/>
              <a:ea typeface="Cambria" panose="02040503050406030204" pitchFamily="18" charset="0"/>
            </a:endParaRPr>
          </a:p>
          <a:p>
            <a:r>
              <a:rPr lang="vi-VN" sz="4800" dirty="0">
                <a:solidFill>
                  <a:srgbClr val="002060"/>
                </a:solidFill>
                <a:latin typeface="Cambria" panose="02040503050406030204" pitchFamily="18" charset="0"/>
                <a:ea typeface="Cambria" panose="02040503050406030204" pitchFamily="18" charset="0"/>
              </a:rPr>
              <a:t>– Tập trung tả những nét nổi bật làm nên vẻ riêng của người được tả.</a:t>
            </a:r>
          </a:p>
          <a:p>
            <a:r>
              <a:rPr lang="vi-VN" sz="4800" dirty="0">
                <a:solidFill>
                  <a:srgbClr val="002060"/>
                </a:solidFill>
                <a:latin typeface="Cambria" panose="02040503050406030204" pitchFamily="18" charset="0"/>
                <a:ea typeface="Cambria" panose="02040503050406030204" pitchFamily="18" charset="0"/>
              </a:rPr>
              <a:t>– Kết hợp tả với bộc lộ cảm nghĩ của em về người đó.</a:t>
            </a:r>
          </a:p>
          <a:p>
            <a:r>
              <a:rPr lang="vi-VN" sz="4800" dirty="0">
                <a:solidFill>
                  <a:srgbClr val="002060"/>
                </a:solidFill>
                <a:latin typeface="Cambria" panose="02040503050406030204" pitchFamily="18" charset="0"/>
                <a:ea typeface="Cambria" panose="02040503050406030204" pitchFamily="18" charset="0"/>
              </a:rPr>
              <a:t>– Lựa chọn từ ngữ gợi tả hoặc sử dụng biện pháp so sánh để làm nổi bật đặc điểm của người được tả, đồng thời giúp bài văn thêm sinh động, có sức cuốn hút đối với người đọc.</a:t>
            </a:r>
          </a:p>
        </p:txBody>
      </p:sp>
    </p:spTree>
    <p:extLst>
      <p:ext uri="{BB962C8B-B14F-4D97-AF65-F5344CB8AC3E}">
        <p14:creationId xmlns:p14="http://schemas.microsoft.com/office/powerpoint/2010/main" val="259070812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34C8D"/>
        </a:solidFill>
        <a:effectLst/>
      </p:bgPr>
    </p:bg>
    <p:spTree>
      <p:nvGrpSpPr>
        <p:cNvPr id="1" name="">
          <a:extLst>
            <a:ext uri="{FF2B5EF4-FFF2-40B4-BE49-F238E27FC236}">
              <a16:creationId xmlns:a16="http://schemas.microsoft.com/office/drawing/2014/main" xmlns="" id="{C17178E3-AF12-0478-EBD6-541FDC14338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xmlns="" id="{8285676B-93E8-2FED-CBE4-54930A677E69}"/>
              </a:ext>
            </a:extLst>
          </p:cNvPr>
          <p:cNvSpPr/>
          <p:nvPr/>
        </p:nvSpPr>
        <p:spPr>
          <a:xfrm rot="-5400000">
            <a:off x="-806206" y="-2064313"/>
            <a:ext cx="7530794" cy="11347771"/>
          </a:xfrm>
          <a:custGeom>
            <a:avLst/>
            <a:gdLst/>
            <a:ahLst/>
            <a:cxnLst/>
            <a:rect l="l" t="t" r="r" b="b"/>
            <a:pathLst>
              <a:path w="7530794" h="11347771">
                <a:moveTo>
                  <a:pt x="0" y="0"/>
                </a:moveTo>
                <a:lnTo>
                  <a:pt x="7530794" y="0"/>
                </a:lnTo>
                <a:lnTo>
                  <a:pt x="7530794"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 name="Freeform 3">
            <a:extLst>
              <a:ext uri="{FF2B5EF4-FFF2-40B4-BE49-F238E27FC236}">
                <a16:creationId xmlns:a16="http://schemas.microsoft.com/office/drawing/2014/main" xmlns="" id="{101CC195-13BC-F25C-B436-170FA839FED5}"/>
              </a:ext>
            </a:extLst>
          </p:cNvPr>
          <p:cNvSpPr/>
          <p:nvPr/>
        </p:nvSpPr>
        <p:spPr>
          <a:xfrm rot="-5400000">
            <a:off x="11326678" y="-2064313"/>
            <a:ext cx="7530794" cy="11347771"/>
          </a:xfrm>
          <a:custGeom>
            <a:avLst/>
            <a:gdLst/>
            <a:ahLst/>
            <a:cxnLst/>
            <a:rect l="l" t="t" r="r" b="b"/>
            <a:pathLst>
              <a:path w="7530794" h="11347771">
                <a:moveTo>
                  <a:pt x="0" y="0"/>
                </a:moveTo>
                <a:lnTo>
                  <a:pt x="7530793" y="0"/>
                </a:lnTo>
                <a:lnTo>
                  <a:pt x="7530793"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 name="Freeform 4">
            <a:extLst>
              <a:ext uri="{FF2B5EF4-FFF2-40B4-BE49-F238E27FC236}">
                <a16:creationId xmlns:a16="http://schemas.microsoft.com/office/drawing/2014/main" xmlns="" id="{9D87B2E3-C996-BDCD-870C-4F5DF3228698}"/>
              </a:ext>
            </a:extLst>
          </p:cNvPr>
          <p:cNvSpPr/>
          <p:nvPr/>
        </p:nvSpPr>
        <p:spPr>
          <a:xfrm>
            <a:off x="-2097042"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5" name="Freeform 5">
            <a:extLst>
              <a:ext uri="{FF2B5EF4-FFF2-40B4-BE49-F238E27FC236}">
                <a16:creationId xmlns:a16="http://schemas.microsoft.com/office/drawing/2014/main" xmlns="" id="{DFDE80CB-2E63-6C38-F381-192EE8930B94}"/>
              </a:ext>
            </a:extLst>
          </p:cNvPr>
          <p:cNvSpPr/>
          <p:nvPr/>
        </p:nvSpPr>
        <p:spPr>
          <a:xfrm>
            <a:off x="4715319"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 name="Freeform 6">
            <a:extLst>
              <a:ext uri="{FF2B5EF4-FFF2-40B4-BE49-F238E27FC236}">
                <a16:creationId xmlns:a16="http://schemas.microsoft.com/office/drawing/2014/main" xmlns="" id="{B4F11CCC-6455-A858-B6E5-E33BC57210A3}"/>
              </a:ext>
            </a:extLst>
          </p:cNvPr>
          <p:cNvSpPr/>
          <p:nvPr/>
        </p:nvSpPr>
        <p:spPr>
          <a:xfrm>
            <a:off x="11908599" y="7066103"/>
            <a:ext cx="8857362" cy="4384394"/>
          </a:xfrm>
          <a:custGeom>
            <a:avLst/>
            <a:gdLst/>
            <a:ahLst/>
            <a:cxnLst/>
            <a:rect l="l" t="t" r="r" b="b"/>
            <a:pathLst>
              <a:path w="8857362" h="4384394">
                <a:moveTo>
                  <a:pt x="0" y="0"/>
                </a:moveTo>
                <a:lnTo>
                  <a:pt x="8857361" y="0"/>
                </a:lnTo>
                <a:lnTo>
                  <a:pt x="8857361"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7" name="Freeform 7">
            <a:extLst>
              <a:ext uri="{FF2B5EF4-FFF2-40B4-BE49-F238E27FC236}">
                <a16:creationId xmlns:a16="http://schemas.microsoft.com/office/drawing/2014/main" xmlns="" id="{584D8405-B91A-BEC6-C14D-ED4A8C737645}"/>
              </a:ext>
            </a:extLst>
          </p:cNvPr>
          <p:cNvSpPr/>
          <p:nvPr/>
        </p:nvSpPr>
        <p:spPr>
          <a:xfrm>
            <a:off x="16351194" y="-155824"/>
            <a:ext cx="1936806" cy="1919198"/>
          </a:xfrm>
          <a:custGeom>
            <a:avLst/>
            <a:gdLst/>
            <a:ahLst/>
            <a:cxnLst/>
            <a:rect l="l" t="t" r="r" b="b"/>
            <a:pathLst>
              <a:path w="1936806" h="1919198">
                <a:moveTo>
                  <a:pt x="0" y="0"/>
                </a:moveTo>
                <a:lnTo>
                  <a:pt x="1936806" y="0"/>
                </a:lnTo>
                <a:lnTo>
                  <a:pt x="1936806" y="1919198"/>
                </a:lnTo>
                <a:lnTo>
                  <a:pt x="0" y="1919198"/>
                </a:lnTo>
                <a:lnTo>
                  <a:pt x="0" y="0"/>
                </a:lnTo>
                <a:close/>
              </a:path>
            </a:pathLst>
          </a:custGeom>
          <a:blipFill>
            <a:blip r:embed="rId5">
              <a:extLst>
                <a:ext uri="{96DAC541-7B7A-43D3-8B79-37D633B846F1}">
                  <asvg:svgBlip xmlns:asvg="http://schemas.microsoft.com/office/drawing/2016/SVG/main" xmlns=""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 name="Freeform 8">
            <a:extLst>
              <a:ext uri="{FF2B5EF4-FFF2-40B4-BE49-F238E27FC236}">
                <a16:creationId xmlns:a16="http://schemas.microsoft.com/office/drawing/2014/main" xmlns="" id="{EE309C1A-73C1-EECD-D973-906F9A005ACD}"/>
              </a:ext>
            </a:extLst>
          </p:cNvPr>
          <p:cNvSpPr/>
          <p:nvPr/>
        </p:nvSpPr>
        <p:spPr>
          <a:xfrm>
            <a:off x="-775837" y="199212"/>
            <a:ext cx="2775607" cy="1209127"/>
          </a:xfrm>
          <a:custGeom>
            <a:avLst/>
            <a:gdLst/>
            <a:ahLst/>
            <a:cxnLst/>
            <a:rect l="l" t="t" r="r" b="b"/>
            <a:pathLst>
              <a:path w="2775607" h="1209127">
                <a:moveTo>
                  <a:pt x="0" y="0"/>
                </a:moveTo>
                <a:lnTo>
                  <a:pt x="2775608" y="0"/>
                </a:lnTo>
                <a:lnTo>
                  <a:pt x="2775608" y="1209127"/>
                </a:lnTo>
                <a:lnTo>
                  <a:pt x="0" y="1209127"/>
                </a:lnTo>
                <a:lnTo>
                  <a:pt x="0" y="0"/>
                </a:lnTo>
                <a:close/>
              </a:path>
            </a:pathLst>
          </a:custGeom>
          <a:blipFill>
            <a:blip r:embed="rId7">
              <a:extLst>
                <a:ext uri="{96DAC541-7B7A-43D3-8B79-37D633B846F1}">
                  <asvg:svgBlip xmlns:asvg="http://schemas.microsoft.com/office/drawing/2016/SVG/main" xmlns="" r:embed="rId8"/>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 name="Freeform 9">
            <a:extLst>
              <a:ext uri="{FF2B5EF4-FFF2-40B4-BE49-F238E27FC236}">
                <a16:creationId xmlns:a16="http://schemas.microsoft.com/office/drawing/2014/main" xmlns="" id="{3B9D7545-12BD-A4E2-887E-84442E904AF2}"/>
              </a:ext>
            </a:extLst>
          </p:cNvPr>
          <p:cNvSpPr/>
          <p:nvPr/>
        </p:nvSpPr>
        <p:spPr>
          <a:xfrm rot="-7879232">
            <a:off x="-1694031" y="5579938"/>
            <a:ext cx="5350213" cy="4114800"/>
          </a:xfrm>
          <a:custGeom>
            <a:avLst/>
            <a:gdLst/>
            <a:ahLst/>
            <a:cxnLst/>
            <a:rect l="l" t="t" r="r" b="b"/>
            <a:pathLst>
              <a:path w="5350213" h="4114800">
                <a:moveTo>
                  <a:pt x="0" y="0"/>
                </a:moveTo>
                <a:lnTo>
                  <a:pt x="5350212" y="0"/>
                </a:lnTo>
                <a:lnTo>
                  <a:pt x="5350212" y="4114800"/>
                </a:lnTo>
                <a:lnTo>
                  <a:pt x="0" y="4114800"/>
                </a:lnTo>
                <a:lnTo>
                  <a:pt x="0" y="0"/>
                </a:lnTo>
                <a:close/>
              </a:path>
            </a:pathLst>
          </a:custGeom>
          <a:blipFill>
            <a:blip r:embed="rId9">
              <a:extLst>
                <a:ext uri="{96DAC541-7B7A-43D3-8B79-37D633B846F1}">
                  <asvg:svgBlip xmlns:asvg="http://schemas.microsoft.com/office/drawing/2016/SVG/main" xmlns="" r:embed="rId10"/>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3" name="Rectangle: Rounded Corners 12">
            <a:extLst>
              <a:ext uri="{FF2B5EF4-FFF2-40B4-BE49-F238E27FC236}">
                <a16:creationId xmlns:a16="http://schemas.microsoft.com/office/drawing/2014/main" xmlns="" id="{551C5C58-46FD-977B-2D2F-2195DA691260}"/>
              </a:ext>
            </a:extLst>
          </p:cNvPr>
          <p:cNvSpPr/>
          <p:nvPr/>
        </p:nvSpPr>
        <p:spPr>
          <a:xfrm>
            <a:off x="588153" y="347256"/>
            <a:ext cx="17145000" cy="9592488"/>
          </a:xfrm>
          <a:prstGeom prst="roundRect">
            <a:avLst/>
          </a:prstGeom>
          <a:ln w="57150">
            <a:solidFill>
              <a:schemeClr val="accent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5" name="TextBox 14">
            <a:extLst>
              <a:ext uri="{FF2B5EF4-FFF2-40B4-BE49-F238E27FC236}">
                <a16:creationId xmlns:a16="http://schemas.microsoft.com/office/drawing/2014/main" xmlns="" id="{8FEE6F9C-DE05-8D01-385F-55A08B1688B7}"/>
              </a:ext>
            </a:extLst>
          </p:cNvPr>
          <p:cNvSpPr txBox="1"/>
          <p:nvPr/>
        </p:nvSpPr>
        <p:spPr>
          <a:xfrm>
            <a:off x="1147512" y="495300"/>
            <a:ext cx="16073688" cy="101566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2.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Đọc</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soát</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và</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chỉnh</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sửa</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bài</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GB" sz="6000" b="1"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viết</a:t>
            </a:r>
            <a:r>
              <a:rPr kumimoji="0" lang="en-GB" sz="6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a:t>
            </a:r>
            <a:endParaRPr kumimoji="0" lang="vi-VN" sz="6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0" name="Rectangle: Rounded Corners 9">
            <a:extLst>
              <a:ext uri="{FF2B5EF4-FFF2-40B4-BE49-F238E27FC236}">
                <a16:creationId xmlns:a16="http://schemas.microsoft.com/office/drawing/2014/main" xmlns="" id="{58D5F3BA-62A3-1A64-8EF5-776BC2B6BCAC}"/>
              </a:ext>
            </a:extLst>
          </p:cNvPr>
          <p:cNvSpPr/>
          <p:nvPr/>
        </p:nvSpPr>
        <p:spPr>
          <a:xfrm>
            <a:off x="1676400" y="2324100"/>
            <a:ext cx="15697200" cy="5943600"/>
          </a:xfrm>
          <a:prstGeom prst="roundRect">
            <a:avLst/>
          </a:prstGeom>
          <a:solidFill>
            <a:srgbClr val="FFCC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r>
              <a:rPr lang="vi-VN" sz="4800" b="1" i="1" dirty="0">
                <a:solidFill>
                  <a:srgbClr val="002060"/>
                </a:solidFill>
                <a:latin typeface="Cambria" panose="02040503050406030204" pitchFamily="18" charset="0"/>
                <a:ea typeface="Cambria" panose="02040503050406030204" pitchFamily="18" charset="0"/>
              </a:rPr>
              <a:t>a. Tự nhận xét bài làm của em theo những yêu cầu dưới đây:</a:t>
            </a:r>
          </a:p>
          <a:p>
            <a:pPr lvl="0" algn="just"/>
            <a:r>
              <a:rPr lang="vi-VN" sz="4800" i="1" dirty="0">
                <a:solidFill>
                  <a:srgbClr val="002060"/>
                </a:solidFill>
                <a:latin typeface="Cambria" panose="02040503050406030204" pitchFamily="18" charset="0"/>
                <a:ea typeface="Cambria" panose="02040503050406030204" pitchFamily="18" charset="0"/>
              </a:rPr>
              <a:t>– Trình tự sắp xếp ý hợp lí.</a:t>
            </a:r>
          </a:p>
          <a:p>
            <a:pPr lvl="0" algn="just"/>
            <a:r>
              <a:rPr lang="vi-VN" sz="4800" i="1" dirty="0">
                <a:solidFill>
                  <a:srgbClr val="002060"/>
                </a:solidFill>
                <a:latin typeface="Cambria" panose="02040503050406030204" pitchFamily="18" charset="0"/>
                <a:ea typeface="Cambria" panose="02040503050406030204" pitchFamily="18" charset="0"/>
              </a:rPr>
              <a:t>– Các chi tiết miêu tả thể hiện được đặc điểm nổi bật của nhân vật.</a:t>
            </a:r>
          </a:p>
          <a:p>
            <a:pPr lvl="0" algn="just"/>
            <a:r>
              <a:rPr lang="vi-VN" sz="4800" i="1" dirty="0">
                <a:solidFill>
                  <a:srgbClr val="002060"/>
                </a:solidFill>
                <a:latin typeface="Cambria" panose="02040503050406030204" pitchFamily="18" charset="0"/>
                <a:ea typeface="Cambria" panose="02040503050406030204" pitchFamily="18" charset="0"/>
              </a:rPr>
              <a:t>– Bộc lộ ra suy nghĩ, tình cảm của mình với người được tả. Cách dùng từ, viết câu tạo được sự chú ý của người đọc.</a:t>
            </a:r>
            <a:endParaRPr kumimoji="0" lang="vi-VN" sz="4800" i="0" u="none" strike="noStrike" kern="1200" cap="none" spc="0" normalizeH="0" baseline="0" noProof="0" dirty="0">
              <a:ln>
                <a:noFill/>
              </a:ln>
              <a:solidFill>
                <a:srgbClr val="002060"/>
              </a:solid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7227051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34C8D"/>
        </a:solidFill>
        <a:effectLst/>
      </p:bgPr>
    </p:bg>
    <p:spTree>
      <p:nvGrpSpPr>
        <p:cNvPr id="1" name="">
          <a:extLst>
            <a:ext uri="{FF2B5EF4-FFF2-40B4-BE49-F238E27FC236}">
              <a16:creationId xmlns:a16="http://schemas.microsoft.com/office/drawing/2014/main" xmlns="" id="{C17178E3-AF12-0478-EBD6-541FDC14338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xmlns="" id="{8285676B-93E8-2FED-CBE4-54930A677E69}"/>
              </a:ext>
            </a:extLst>
          </p:cNvPr>
          <p:cNvSpPr/>
          <p:nvPr/>
        </p:nvSpPr>
        <p:spPr>
          <a:xfrm rot="-5400000">
            <a:off x="-806206" y="-2064313"/>
            <a:ext cx="7530794" cy="11347771"/>
          </a:xfrm>
          <a:custGeom>
            <a:avLst/>
            <a:gdLst/>
            <a:ahLst/>
            <a:cxnLst/>
            <a:rect l="l" t="t" r="r" b="b"/>
            <a:pathLst>
              <a:path w="7530794" h="11347771">
                <a:moveTo>
                  <a:pt x="0" y="0"/>
                </a:moveTo>
                <a:lnTo>
                  <a:pt x="7530794" y="0"/>
                </a:lnTo>
                <a:lnTo>
                  <a:pt x="7530794"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 name="Freeform 3">
            <a:extLst>
              <a:ext uri="{FF2B5EF4-FFF2-40B4-BE49-F238E27FC236}">
                <a16:creationId xmlns:a16="http://schemas.microsoft.com/office/drawing/2014/main" xmlns="" id="{101CC195-13BC-F25C-B436-170FA839FED5}"/>
              </a:ext>
            </a:extLst>
          </p:cNvPr>
          <p:cNvSpPr/>
          <p:nvPr/>
        </p:nvSpPr>
        <p:spPr>
          <a:xfrm rot="-5400000">
            <a:off x="11326678" y="-2064313"/>
            <a:ext cx="7530794" cy="11347771"/>
          </a:xfrm>
          <a:custGeom>
            <a:avLst/>
            <a:gdLst/>
            <a:ahLst/>
            <a:cxnLst/>
            <a:rect l="l" t="t" r="r" b="b"/>
            <a:pathLst>
              <a:path w="7530794" h="11347771">
                <a:moveTo>
                  <a:pt x="0" y="0"/>
                </a:moveTo>
                <a:lnTo>
                  <a:pt x="7530793" y="0"/>
                </a:lnTo>
                <a:lnTo>
                  <a:pt x="7530793" y="11347771"/>
                </a:lnTo>
                <a:lnTo>
                  <a:pt x="0" y="11347771"/>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 name="Freeform 4">
            <a:extLst>
              <a:ext uri="{FF2B5EF4-FFF2-40B4-BE49-F238E27FC236}">
                <a16:creationId xmlns:a16="http://schemas.microsoft.com/office/drawing/2014/main" xmlns="" id="{9D87B2E3-C996-BDCD-870C-4F5DF3228698}"/>
              </a:ext>
            </a:extLst>
          </p:cNvPr>
          <p:cNvSpPr/>
          <p:nvPr/>
        </p:nvSpPr>
        <p:spPr>
          <a:xfrm>
            <a:off x="-2097042"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5" name="Freeform 5">
            <a:extLst>
              <a:ext uri="{FF2B5EF4-FFF2-40B4-BE49-F238E27FC236}">
                <a16:creationId xmlns:a16="http://schemas.microsoft.com/office/drawing/2014/main" xmlns="" id="{DFDE80CB-2E63-6C38-F381-192EE8930B94}"/>
              </a:ext>
            </a:extLst>
          </p:cNvPr>
          <p:cNvSpPr/>
          <p:nvPr/>
        </p:nvSpPr>
        <p:spPr>
          <a:xfrm>
            <a:off x="4715319" y="7066103"/>
            <a:ext cx="8857362" cy="4384394"/>
          </a:xfrm>
          <a:custGeom>
            <a:avLst/>
            <a:gdLst/>
            <a:ahLst/>
            <a:cxnLst/>
            <a:rect l="l" t="t" r="r" b="b"/>
            <a:pathLst>
              <a:path w="8857362" h="4384394">
                <a:moveTo>
                  <a:pt x="0" y="0"/>
                </a:moveTo>
                <a:lnTo>
                  <a:pt x="8857362" y="0"/>
                </a:lnTo>
                <a:lnTo>
                  <a:pt x="8857362"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 name="Freeform 6">
            <a:extLst>
              <a:ext uri="{FF2B5EF4-FFF2-40B4-BE49-F238E27FC236}">
                <a16:creationId xmlns:a16="http://schemas.microsoft.com/office/drawing/2014/main" xmlns="" id="{B4F11CCC-6455-A858-B6E5-E33BC57210A3}"/>
              </a:ext>
            </a:extLst>
          </p:cNvPr>
          <p:cNvSpPr/>
          <p:nvPr/>
        </p:nvSpPr>
        <p:spPr>
          <a:xfrm>
            <a:off x="11908599" y="7066103"/>
            <a:ext cx="8857362" cy="4384394"/>
          </a:xfrm>
          <a:custGeom>
            <a:avLst/>
            <a:gdLst/>
            <a:ahLst/>
            <a:cxnLst/>
            <a:rect l="l" t="t" r="r" b="b"/>
            <a:pathLst>
              <a:path w="8857362" h="4384394">
                <a:moveTo>
                  <a:pt x="0" y="0"/>
                </a:moveTo>
                <a:lnTo>
                  <a:pt x="8857361" y="0"/>
                </a:lnTo>
                <a:lnTo>
                  <a:pt x="8857361" y="4384394"/>
                </a:lnTo>
                <a:lnTo>
                  <a:pt x="0" y="4384394"/>
                </a:lnTo>
                <a:lnTo>
                  <a:pt x="0" y="0"/>
                </a:lnTo>
                <a:close/>
              </a:path>
            </a:pathLst>
          </a:custGeom>
          <a:blipFill>
            <a:blip r:embed="rId4"/>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7" name="Freeform 7">
            <a:extLst>
              <a:ext uri="{FF2B5EF4-FFF2-40B4-BE49-F238E27FC236}">
                <a16:creationId xmlns:a16="http://schemas.microsoft.com/office/drawing/2014/main" xmlns="" id="{584D8405-B91A-BEC6-C14D-ED4A8C737645}"/>
              </a:ext>
            </a:extLst>
          </p:cNvPr>
          <p:cNvSpPr/>
          <p:nvPr/>
        </p:nvSpPr>
        <p:spPr>
          <a:xfrm>
            <a:off x="16351194" y="-155824"/>
            <a:ext cx="1936806" cy="1919198"/>
          </a:xfrm>
          <a:custGeom>
            <a:avLst/>
            <a:gdLst/>
            <a:ahLst/>
            <a:cxnLst/>
            <a:rect l="l" t="t" r="r" b="b"/>
            <a:pathLst>
              <a:path w="1936806" h="1919198">
                <a:moveTo>
                  <a:pt x="0" y="0"/>
                </a:moveTo>
                <a:lnTo>
                  <a:pt x="1936806" y="0"/>
                </a:lnTo>
                <a:lnTo>
                  <a:pt x="1936806" y="1919198"/>
                </a:lnTo>
                <a:lnTo>
                  <a:pt x="0" y="1919198"/>
                </a:lnTo>
                <a:lnTo>
                  <a:pt x="0" y="0"/>
                </a:lnTo>
                <a:close/>
              </a:path>
            </a:pathLst>
          </a:custGeom>
          <a:blipFill>
            <a:blip r:embed="rId5">
              <a:extLst>
                <a:ext uri="{96DAC541-7B7A-43D3-8B79-37D633B846F1}">
                  <asvg:svgBlip xmlns:asvg="http://schemas.microsoft.com/office/drawing/2016/SVG/main" xmlns=""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 name="Freeform 8">
            <a:extLst>
              <a:ext uri="{FF2B5EF4-FFF2-40B4-BE49-F238E27FC236}">
                <a16:creationId xmlns:a16="http://schemas.microsoft.com/office/drawing/2014/main" xmlns="" id="{EE309C1A-73C1-EECD-D973-906F9A005ACD}"/>
              </a:ext>
            </a:extLst>
          </p:cNvPr>
          <p:cNvSpPr/>
          <p:nvPr/>
        </p:nvSpPr>
        <p:spPr>
          <a:xfrm>
            <a:off x="-775837" y="199212"/>
            <a:ext cx="2775607" cy="1209127"/>
          </a:xfrm>
          <a:custGeom>
            <a:avLst/>
            <a:gdLst/>
            <a:ahLst/>
            <a:cxnLst/>
            <a:rect l="l" t="t" r="r" b="b"/>
            <a:pathLst>
              <a:path w="2775607" h="1209127">
                <a:moveTo>
                  <a:pt x="0" y="0"/>
                </a:moveTo>
                <a:lnTo>
                  <a:pt x="2775608" y="0"/>
                </a:lnTo>
                <a:lnTo>
                  <a:pt x="2775608" y="1209127"/>
                </a:lnTo>
                <a:lnTo>
                  <a:pt x="0" y="1209127"/>
                </a:lnTo>
                <a:lnTo>
                  <a:pt x="0" y="0"/>
                </a:lnTo>
                <a:close/>
              </a:path>
            </a:pathLst>
          </a:custGeom>
          <a:blipFill>
            <a:blip r:embed="rId7">
              <a:extLst>
                <a:ext uri="{96DAC541-7B7A-43D3-8B79-37D633B846F1}">
                  <asvg:svgBlip xmlns:asvg="http://schemas.microsoft.com/office/drawing/2016/SVG/main" xmlns="" r:embed="rId8"/>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 name="Freeform 9">
            <a:extLst>
              <a:ext uri="{FF2B5EF4-FFF2-40B4-BE49-F238E27FC236}">
                <a16:creationId xmlns:a16="http://schemas.microsoft.com/office/drawing/2014/main" xmlns="" id="{3B9D7545-12BD-A4E2-887E-84442E904AF2}"/>
              </a:ext>
            </a:extLst>
          </p:cNvPr>
          <p:cNvSpPr/>
          <p:nvPr/>
        </p:nvSpPr>
        <p:spPr>
          <a:xfrm rot="-7879232">
            <a:off x="-1694031" y="5579938"/>
            <a:ext cx="5350213" cy="4114800"/>
          </a:xfrm>
          <a:custGeom>
            <a:avLst/>
            <a:gdLst/>
            <a:ahLst/>
            <a:cxnLst/>
            <a:rect l="l" t="t" r="r" b="b"/>
            <a:pathLst>
              <a:path w="5350213" h="4114800">
                <a:moveTo>
                  <a:pt x="0" y="0"/>
                </a:moveTo>
                <a:lnTo>
                  <a:pt x="5350212" y="0"/>
                </a:lnTo>
                <a:lnTo>
                  <a:pt x="5350212" y="4114800"/>
                </a:lnTo>
                <a:lnTo>
                  <a:pt x="0" y="4114800"/>
                </a:lnTo>
                <a:lnTo>
                  <a:pt x="0" y="0"/>
                </a:lnTo>
                <a:close/>
              </a:path>
            </a:pathLst>
          </a:custGeom>
          <a:blipFill>
            <a:blip r:embed="rId9">
              <a:extLst>
                <a:ext uri="{96DAC541-7B7A-43D3-8B79-37D633B846F1}">
                  <asvg:svgBlip xmlns:asvg="http://schemas.microsoft.com/office/drawing/2016/SVG/main" xmlns="" r:embed="rId10"/>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3" name="Rectangle: Rounded Corners 12">
            <a:extLst>
              <a:ext uri="{FF2B5EF4-FFF2-40B4-BE49-F238E27FC236}">
                <a16:creationId xmlns:a16="http://schemas.microsoft.com/office/drawing/2014/main" xmlns="" id="{551C5C58-46FD-977B-2D2F-2195DA691260}"/>
              </a:ext>
            </a:extLst>
          </p:cNvPr>
          <p:cNvSpPr/>
          <p:nvPr/>
        </p:nvSpPr>
        <p:spPr>
          <a:xfrm>
            <a:off x="588153" y="347256"/>
            <a:ext cx="17145000" cy="9592488"/>
          </a:xfrm>
          <a:prstGeom prst="roundRect">
            <a:avLst/>
          </a:prstGeom>
          <a:ln w="57150">
            <a:solidFill>
              <a:schemeClr val="accent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grpSp>
        <p:nvGrpSpPr>
          <p:cNvPr id="11" name="Google Shape;3752;p60">
            <a:extLst>
              <a:ext uri="{FF2B5EF4-FFF2-40B4-BE49-F238E27FC236}">
                <a16:creationId xmlns:a16="http://schemas.microsoft.com/office/drawing/2014/main" xmlns="" id="{0FF2B32C-8968-AA31-F3AC-0E294EED7BB8}"/>
              </a:ext>
            </a:extLst>
          </p:cNvPr>
          <p:cNvGrpSpPr/>
          <p:nvPr/>
        </p:nvGrpSpPr>
        <p:grpSpPr>
          <a:xfrm>
            <a:off x="2209800" y="3771900"/>
            <a:ext cx="3505200" cy="5825754"/>
            <a:chOff x="1441500" y="1108025"/>
            <a:chExt cx="1139372" cy="2072584"/>
          </a:xfrm>
        </p:grpSpPr>
        <p:sp>
          <p:nvSpPr>
            <p:cNvPr id="12" name="Google Shape;3753;p60">
              <a:extLst>
                <a:ext uri="{FF2B5EF4-FFF2-40B4-BE49-F238E27FC236}">
                  <a16:creationId xmlns:a16="http://schemas.microsoft.com/office/drawing/2014/main" xmlns="" id="{CF68C093-0401-E95D-B765-5737707CF819}"/>
                </a:ext>
              </a:extLst>
            </p:cNvPr>
            <p:cNvSpPr/>
            <p:nvPr/>
          </p:nvSpPr>
          <p:spPr>
            <a:xfrm>
              <a:off x="1750059" y="2516337"/>
              <a:ext cx="291964" cy="631081"/>
            </a:xfrm>
            <a:custGeom>
              <a:avLst/>
              <a:gdLst/>
              <a:ahLst/>
              <a:cxnLst/>
              <a:rect l="l" t="t" r="r" b="b"/>
              <a:pathLst>
                <a:path w="4941" h="10680" extrusionOk="0">
                  <a:moveTo>
                    <a:pt x="2586" y="0"/>
                  </a:moveTo>
                  <a:cubicBezTo>
                    <a:pt x="2586" y="0"/>
                    <a:pt x="1412" y="6634"/>
                    <a:pt x="1637" y="9635"/>
                  </a:cubicBezTo>
                  <a:cubicBezTo>
                    <a:pt x="1637" y="9635"/>
                    <a:pt x="0" y="10435"/>
                    <a:pt x="497" y="10600"/>
                  </a:cubicBezTo>
                  <a:cubicBezTo>
                    <a:pt x="659" y="10654"/>
                    <a:pt x="990" y="10679"/>
                    <a:pt x="1366" y="10679"/>
                  </a:cubicBezTo>
                  <a:cubicBezTo>
                    <a:pt x="2149" y="10679"/>
                    <a:pt x="3123" y="10569"/>
                    <a:pt x="3130" y="10373"/>
                  </a:cubicBezTo>
                  <a:cubicBezTo>
                    <a:pt x="3139" y="10084"/>
                    <a:pt x="4941" y="677"/>
                    <a:pt x="4941" y="677"/>
                  </a:cubicBezTo>
                  <a:lnTo>
                    <a:pt x="2586" y="0"/>
                  </a:ln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4" name="Google Shape;3754;p60">
              <a:extLst>
                <a:ext uri="{FF2B5EF4-FFF2-40B4-BE49-F238E27FC236}">
                  <a16:creationId xmlns:a16="http://schemas.microsoft.com/office/drawing/2014/main" xmlns="" id="{9D7E6A03-3F2F-D483-A7D2-4EA317A18EC1}"/>
                </a:ext>
              </a:extLst>
            </p:cNvPr>
            <p:cNvSpPr/>
            <p:nvPr/>
          </p:nvSpPr>
          <p:spPr>
            <a:xfrm>
              <a:off x="1791657" y="2998498"/>
              <a:ext cx="164270" cy="151034"/>
            </a:xfrm>
            <a:custGeom>
              <a:avLst/>
              <a:gdLst/>
              <a:ahLst/>
              <a:cxnLst/>
              <a:rect l="l" t="t" r="r" b="b"/>
              <a:pathLst>
                <a:path w="2780" h="2556" extrusionOk="0">
                  <a:moveTo>
                    <a:pt x="874" y="1"/>
                  </a:moveTo>
                  <a:cubicBezTo>
                    <a:pt x="882" y="546"/>
                    <a:pt x="902" y="1042"/>
                    <a:pt x="933" y="1472"/>
                  </a:cubicBezTo>
                  <a:cubicBezTo>
                    <a:pt x="933" y="1472"/>
                    <a:pt x="503" y="1632"/>
                    <a:pt x="54" y="1826"/>
                  </a:cubicBezTo>
                  <a:lnTo>
                    <a:pt x="1" y="2556"/>
                  </a:lnTo>
                  <a:cubicBezTo>
                    <a:pt x="992" y="2556"/>
                    <a:pt x="2564" y="2426"/>
                    <a:pt x="2572" y="2219"/>
                  </a:cubicBezTo>
                  <a:cubicBezTo>
                    <a:pt x="2575" y="2137"/>
                    <a:pt x="2659" y="1351"/>
                    <a:pt x="2780" y="268"/>
                  </a:cubicBezTo>
                  <a:cubicBezTo>
                    <a:pt x="2202" y="200"/>
                    <a:pt x="1461" y="110"/>
                    <a:pt x="874" y="1"/>
                  </a:cubicBezTo>
                  <a:close/>
                </a:path>
              </a:pathLst>
            </a:custGeom>
            <a:solidFill>
              <a:srgbClr val="FFF6E5"/>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6" name="Google Shape;3755;p60">
              <a:extLst>
                <a:ext uri="{FF2B5EF4-FFF2-40B4-BE49-F238E27FC236}">
                  <a16:creationId xmlns:a16="http://schemas.microsoft.com/office/drawing/2014/main" xmlns="" id="{4DC823A9-9515-AFFD-A6CF-7C424B6EBE78}"/>
                </a:ext>
              </a:extLst>
            </p:cNvPr>
            <p:cNvSpPr/>
            <p:nvPr/>
          </p:nvSpPr>
          <p:spPr>
            <a:xfrm>
              <a:off x="2088930" y="2465225"/>
              <a:ext cx="332499" cy="713216"/>
            </a:xfrm>
            <a:custGeom>
              <a:avLst/>
              <a:gdLst/>
              <a:ahLst/>
              <a:cxnLst/>
              <a:rect l="l" t="t" r="r" b="b"/>
              <a:pathLst>
                <a:path w="5627" h="12070" extrusionOk="0">
                  <a:moveTo>
                    <a:pt x="2443" y="0"/>
                  </a:moveTo>
                  <a:lnTo>
                    <a:pt x="0" y="180"/>
                  </a:lnTo>
                  <a:cubicBezTo>
                    <a:pt x="0" y="180"/>
                    <a:pt x="1331" y="10873"/>
                    <a:pt x="1286" y="11157"/>
                  </a:cubicBezTo>
                  <a:cubicBezTo>
                    <a:pt x="1243" y="11431"/>
                    <a:pt x="4316" y="12070"/>
                    <a:pt x="5029" y="12070"/>
                  </a:cubicBezTo>
                  <a:cubicBezTo>
                    <a:pt x="5059" y="12070"/>
                    <a:pt x="5086" y="12069"/>
                    <a:pt x="5107" y="12066"/>
                  </a:cubicBezTo>
                  <a:cubicBezTo>
                    <a:pt x="5626" y="12004"/>
                    <a:pt x="3153" y="10651"/>
                    <a:pt x="3153" y="10651"/>
                  </a:cubicBezTo>
                  <a:cubicBezTo>
                    <a:pt x="3212" y="8978"/>
                    <a:pt x="2443" y="0"/>
                    <a:pt x="2443" y="0"/>
                  </a:cubicBez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7" name="Google Shape;3756;p60">
              <a:extLst>
                <a:ext uri="{FF2B5EF4-FFF2-40B4-BE49-F238E27FC236}">
                  <a16:creationId xmlns:a16="http://schemas.microsoft.com/office/drawing/2014/main" xmlns="" id="{76887DEC-69BA-B139-FDD9-D2C44545C122}"/>
                </a:ext>
              </a:extLst>
            </p:cNvPr>
            <p:cNvSpPr/>
            <p:nvPr/>
          </p:nvSpPr>
          <p:spPr>
            <a:xfrm>
              <a:off x="2154105" y="3015929"/>
              <a:ext cx="165275" cy="153989"/>
            </a:xfrm>
            <a:custGeom>
              <a:avLst/>
              <a:gdLst/>
              <a:ahLst/>
              <a:cxnLst/>
              <a:rect l="l" t="t" r="r" b="b"/>
              <a:pathLst>
                <a:path w="2797" h="2606" extrusionOk="0">
                  <a:moveTo>
                    <a:pt x="2022" y="1"/>
                  </a:moveTo>
                  <a:cubicBezTo>
                    <a:pt x="1785" y="9"/>
                    <a:pt x="1450" y="16"/>
                    <a:pt x="1044" y="16"/>
                  </a:cubicBezTo>
                  <a:cubicBezTo>
                    <a:pt x="735" y="16"/>
                    <a:pt x="383" y="12"/>
                    <a:pt x="1" y="1"/>
                  </a:cubicBezTo>
                  <a:lnTo>
                    <a:pt x="1" y="1"/>
                  </a:lnTo>
                  <a:cubicBezTo>
                    <a:pt x="119" y="1042"/>
                    <a:pt x="194" y="1769"/>
                    <a:pt x="183" y="1839"/>
                  </a:cubicBezTo>
                  <a:cubicBezTo>
                    <a:pt x="152" y="2030"/>
                    <a:pt x="1649" y="2401"/>
                    <a:pt x="2797" y="2606"/>
                  </a:cubicBezTo>
                  <a:lnTo>
                    <a:pt x="2668" y="1682"/>
                  </a:lnTo>
                  <a:cubicBezTo>
                    <a:pt x="2322" y="1480"/>
                    <a:pt x="2053" y="1334"/>
                    <a:pt x="2053" y="1334"/>
                  </a:cubicBezTo>
                  <a:cubicBezTo>
                    <a:pt x="2058" y="1059"/>
                    <a:pt x="2050" y="590"/>
                    <a:pt x="2022" y="1"/>
                  </a:cubicBezTo>
                  <a:close/>
                </a:path>
              </a:pathLst>
            </a:custGeom>
            <a:solidFill>
              <a:srgbClr val="FFF6E5"/>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8" name="Google Shape;3757;p60">
              <a:extLst>
                <a:ext uri="{FF2B5EF4-FFF2-40B4-BE49-F238E27FC236}">
                  <a16:creationId xmlns:a16="http://schemas.microsoft.com/office/drawing/2014/main" xmlns="" id="{8ED5E85C-9821-596B-0B2B-02550CDDF279}"/>
                </a:ext>
              </a:extLst>
            </p:cNvPr>
            <p:cNvSpPr/>
            <p:nvPr/>
          </p:nvSpPr>
          <p:spPr>
            <a:xfrm>
              <a:off x="1841410" y="2577375"/>
              <a:ext cx="471361" cy="216328"/>
            </a:xfrm>
            <a:custGeom>
              <a:avLst/>
              <a:gdLst/>
              <a:ahLst/>
              <a:cxnLst/>
              <a:rect l="l" t="t" r="r" b="b"/>
              <a:pathLst>
                <a:path w="7977" h="3661" extrusionOk="0">
                  <a:moveTo>
                    <a:pt x="63" y="0"/>
                  </a:moveTo>
                  <a:lnTo>
                    <a:pt x="1" y="3546"/>
                  </a:lnTo>
                  <a:lnTo>
                    <a:pt x="3412" y="3661"/>
                  </a:lnTo>
                  <a:lnTo>
                    <a:pt x="3872" y="1637"/>
                  </a:lnTo>
                  <a:lnTo>
                    <a:pt x="4383" y="3571"/>
                  </a:lnTo>
                  <a:lnTo>
                    <a:pt x="7977" y="3532"/>
                  </a:lnTo>
                  <a:lnTo>
                    <a:pt x="7642" y="323"/>
                  </a:lnTo>
                  <a:lnTo>
                    <a:pt x="63" y="0"/>
                  </a:ln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9" name="Google Shape;3758;p60">
              <a:extLst>
                <a:ext uri="{FF2B5EF4-FFF2-40B4-BE49-F238E27FC236}">
                  <a16:creationId xmlns:a16="http://schemas.microsoft.com/office/drawing/2014/main" xmlns="" id="{0757D291-0AD2-DBBF-88DB-380FED225183}"/>
                </a:ext>
              </a:extLst>
            </p:cNvPr>
            <p:cNvSpPr/>
            <p:nvPr/>
          </p:nvSpPr>
          <p:spPr>
            <a:xfrm>
              <a:off x="2146778" y="3031705"/>
              <a:ext cx="275123" cy="146425"/>
            </a:xfrm>
            <a:custGeom>
              <a:avLst/>
              <a:gdLst/>
              <a:ahLst/>
              <a:cxnLst/>
              <a:rect l="l" t="t" r="r" b="b"/>
              <a:pathLst>
                <a:path w="4656" h="2478" extrusionOk="0">
                  <a:moveTo>
                    <a:pt x="2064" y="0"/>
                  </a:moveTo>
                  <a:cubicBezTo>
                    <a:pt x="1739" y="0"/>
                    <a:pt x="1463" y="259"/>
                    <a:pt x="1458" y="593"/>
                  </a:cubicBezTo>
                  <a:lnTo>
                    <a:pt x="434" y="424"/>
                  </a:lnTo>
                  <a:cubicBezTo>
                    <a:pt x="415" y="421"/>
                    <a:pt x="396" y="420"/>
                    <a:pt x="378" y="420"/>
                  </a:cubicBezTo>
                  <a:cubicBezTo>
                    <a:pt x="183" y="420"/>
                    <a:pt x="19" y="580"/>
                    <a:pt x="32" y="781"/>
                  </a:cubicBezTo>
                  <a:cubicBezTo>
                    <a:pt x="46" y="1202"/>
                    <a:pt x="55" y="1469"/>
                    <a:pt x="46" y="1511"/>
                  </a:cubicBezTo>
                  <a:cubicBezTo>
                    <a:pt x="0" y="1783"/>
                    <a:pt x="3328" y="2477"/>
                    <a:pt x="4054" y="2477"/>
                  </a:cubicBezTo>
                  <a:cubicBezTo>
                    <a:pt x="4084" y="2477"/>
                    <a:pt x="4110" y="2476"/>
                    <a:pt x="4131" y="2474"/>
                  </a:cubicBezTo>
                  <a:cubicBezTo>
                    <a:pt x="4656" y="2415"/>
                    <a:pt x="2693" y="994"/>
                    <a:pt x="2693" y="994"/>
                  </a:cubicBezTo>
                  <a:cubicBezTo>
                    <a:pt x="2699" y="887"/>
                    <a:pt x="2699" y="756"/>
                    <a:pt x="2696" y="598"/>
                  </a:cubicBezTo>
                  <a:cubicBezTo>
                    <a:pt x="2691" y="295"/>
                    <a:pt x="2458" y="40"/>
                    <a:pt x="2157" y="9"/>
                  </a:cubicBezTo>
                  <a:lnTo>
                    <a:pt x="2124" y="3"/>
                  </a:lnTo>
                  <a:cubicBezTo>
                    <a:pt x="2104" y="1"/>
                    <a:pt x="2084" y="0"/>
                    <a:pt x="2064" y="0"/>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0" name="Google Shape;3759;p60">
              <a:extLst>
                <a:ext uri="{FF2B5EF4-FFF2-40B4-BE49-F238E27FC236}">
                  <a16:creationId xmlns:a16="http://schemas.microsoft.com/office/drawing/2014/main" xmlns="" id="{299FF70A-DB24-E753-5C7C-02C53325E0DF}"/>
                </a:ext>
              </a:extLst>
            </p:cNvPr>
            <p:cNvSpPr/>
            <p:nvPr/>
          </p:nvSpPr>
          <p:spPr>
            <a:xfrm>
              <a:off x="2286640" y="3090439"/>
              <a:ext cx="32736" cy="13473"/>
            </a:xfrm>
            <a:custGeom>
              <a:avLst/>
              <a:gdLst/>
              <a:ahLst/>
              <a:cxnLst/>
              <a:rect l="l" t="t" r="r" b="b"/>
              <a:pathLst>
                <a:path w="554" h="228" fill="none" extrusionOk="0">
                  <a:moveTo>
                    <a:pt x="554" y="6"/>
                  </a:moveTo>
                  <a:cubicBezTo>
                    <a:pt x="554" y="6"/>
                    <a:pt x="161" y="0"/>
                    <a:pt x="1" y="228"/>
                  </a:cubicBezTo>
                </a:path>
              </a:pathLst>
            </a:custGeom>
            <a:solidFill>
              <a:srgbClr val="FFF6E5"/>
            </a:solidFill>
            <a:ln w="1750" cap="rnd" cmpd="sng">
              <a:solidFill>
                <a:srgbClr val="EFCBB4"/>
              </a:solidFill>
              <a:prstDash val="solid"/>
              <a:round/>
              <a:headEnd type="none" w="sm" len="sm"/>
              <a:tailEnd type="none" w="sm" len="sm"/>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1" name="Google Shape;3760;p60">
              <a:extLst>
                <a:ext uri="{FF2B5EF4-FFF2-40B4-BE49-F238E27FC236}">
                  <a16:creationId xmlns:a16="http://schemas.microsoft.com/office/drawing/2014/main" xmlns="" id="{F736120A-7949-39D9-8807-EB3EA07D3A71}"/>
                </a:ext>
              </a:extLst>
            </p:cNvPr>
            <p:cNvSpPr/>
            <p:nvPr/>
          </p:nvSpPr>
          <p:spPr>
            <a:xfrm>
              <a:off x="2302771" y="3106157"/>
              <a:ext cx="32854" cy="13532"/>
            </a:xfrm>
            <a:custGeom>
              <a:avLst/>
              <a:gdLst/>
              <a:ahLst/>
              <a:cxnLst/>
              <a:rect l="l" t="t" r="r" b="b"/>
              <a:pathLst>
                <a:path w="556" h="229" fill="none" extrusionOk="0">
                  <a:moveTo>
                    <a:pt x="556" y="6"/>
                  </a:moveTo>
                  <a:cubicBezTo>
                    <a:pt x="556" y="6"/>
                    <a:pt x="163" y="1"/>
                    <a:pt x="0" y="228"/>
                  </a:cubicBezTo>
                </a:path>
              </a:pathLst>
            </a:custGeom>
            <a:solidFill>
              <a:srgbClr val="FFF6E5"/>
            </a:solidFill>
            <a:ln w="1750" cap="rnd" cmpd="sng">
              <a:solidFill>
                <a:srgbClr val="EFCBB4"/>
              </a:solidFill>
              <a:prstDash val="solid"/>
              <a:round/>
              <a:headEnd type="none" w="sm" len="sm"/>
              <a:tailEnd type="none" w="sm" len="sm"/>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2" name="Google Shape;3761;p60">
              <a:extLst>
                <a:ext uri="{FF2B5EF4-FFF2-40B4-BE49-F238E27FC236}">
                  <a16:creationId xmlns:a16="http://schemas.microsoft.com/office/drawing/2014/main" xmlns="" id="{AA48903D-0ABD-56D8-583E-D459BBD776C8}"/>
                </a:ext>
              </a:extLst>
            </p:cNvPr>
            <p:cNvSpPr/>
            <p:nvPr/>
          </p:nvSpPr>
          <p:spPr>
            <a:xfrm>
              <a:off x="2319848" y="3121461"/>
              <a:ext cx="32736" cy="13650"/>
            </a:xfrm>
            <a:custGeom>
              <a:avLst/>
              <a:gdLst/>
              <a:ahLst/>
              <a:cxnLst/>
              <a:rect l="l" t="t" r="r" b="b"/>
              <a:pathLst>
                <a:path w="554" h="231" fill="none" extrusionOk="0">
                  <a:moveTo>
                    <a:pt x="553" y="9"/>
                  </a:moveTo>
                  <a:cubicBezTo>
                    <a:pt x="553" y="9"/>
                    <a:pt x="160" y="0"/>
                    <a:pt x="0" y="230"/>
                  </a:cubicBezTo>
                </a:path>
              </a:pathLst>
            </a:custGeom>
            <a:solidFill>
              <a:srgbClr val="FFF6E5"/>
            </a:solidFill>
            <a:ln w="1750" cap="rnd" cmpd="sng">
              <a:solidFill>
                <a:srgbClr val="EFCBB4"/>
              </a:solidFill>
              <a:prstDash val="solid"/>
              <a:round/>
              <a:headEnd type="none" w="sm" len="sm"/>
              <a:tailEnd type="none" w="sm" len="sm"/>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3" name="Google Shape;3762;p60">
              <a:extLst>
                <a:ext uri="{FF2B5EF4-FFF2-40B4-BE49-F238E27FC236}">
                  <a16:creationId xmlns:a16="http://schemas.microsoft.com/office/drawing/2014/main" xmlns="" id="{8A04108F-F741-68A9-4A0E-E7036BA9FFD1}"/>
                </a:ext>
              </a:extLst>
            </p:cNvPr>
            <p:cNvSpPr/>
            <p:nvPr/>
          </p:nvSpPr>
          <p:spPr>
            <a:xfrm>
              <a:off x="2146601" y="3113661"/>
              <a:ext cx="251428" cy="64763"/>
            </a:xfrm>
            <a:custGeom>
              <a:avLst/>
              <a:gdLst/>
              <a:ahLst/>
              <a:cxnLst/>
              <a:rect l="l" t="t" r="r" b="b"/>
              <a:pathLst>
                <a:path w="4255" h="1096" extrusionOk="0">
                  <a:moveTo>
                    <a:pt x="49" y="0"/>
                  </a:moveTo>
                  <a:cubicBezTo>
                    <a:pt x="49" y="68"/>
                    <a:pt x="46" y="112"/>
                    <a:pt x="43" y="127"/>
                  </a:cubicBezTo>
                  <a:cubicBezTo>
                    <a:pt x="0" y="399"/>
                    <a:pt x="3337" y="1096"/>
                    <a:pt x="4056" y="1096"/>
                  </a:cubicBezTo>
                  <a:cubicBezTo>
                    <a:pt x="4084" y="1096"/>
                    <a:pt x="4108" y="1094"/>
                    <a:pt x="4128" y="1092"/>
                  </a:cubicBezTo>
                  <a:cubicBezTo>
                    <a:pt x="4254" y="1078"/>
                    <a:pt x="4240" y="988"/>
                    <a:pt x="4145" y="859"/>
                  </a:cubicBezTo>
                  <a:cubicBezTo>
                    <a:pt x="3174" y="778"/>
                    <a:pt x="1450" y="365"/>
                    <a:pt x="49" y="0"/>
                  </a:cubicBezTo>
                  <a:close/>
                </a:path>
              </a:pathLst>
            </a:custGeom>
            <a:solidFill>
              <a:srgbClr val="FFF6E5"/>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4" name="Google Shape;3763;p60">
              <a:extLst>
                <a:ext uri="{FF2B5EF4-FFF2-40B4-BE49-F238E27FC236}">
                  <a16:creationId xmlns:a16="http://schemas.microsoft.com/office/drawing/2014/main" xmlns="" id="{5B698034-E94A-9D85-1F9F-7A02912A07AE}"/>
                </a:ext>
              </a:extLst>
            </p:cNvPr>
            <p:cNvSpPr/>
            <p:nvPr/>
          </p:nvSpPr>
          <p:spPr>
            <a:xfrm>
              <a:off x="1704738" y="3046300"/>
              <a:ext cx="249714" cy="128048"/>
            </a:xfrm>
            <a:custGeom>
              <a:avLst/>
              <a:gdLst/>
              <a:ahLst/>
              <a:cxnLst/>
              <a:rect l="l" t="t" r="r" b="b"/>
              <a:pathLst>
                <a:path w="4226" h="2167" extrusionOk="0">
                  <a:moveTo>
                    <a:pt x="1884" y="0"/>
                  </a:moveTo>
                  <a:cubicBezTo>
                    <a:pt x="1686" y="0"/>
                    <a:pt x="1540" y="180"/>
                    <a:pt x="1576" y="374"/>
                  </a:cubicBezTo>
                  <a:cubicBezTo>
                    <a:pt x="1615" y="570"/>
                    <a:pt x="1654" y="767"/>
                    <a:pt x="1696" y="879"/>
                  </a:cubicBezTo>
                  <a:cubicBezTo>
                    <a:pt x="1696" y="879"/>
                    <a:pt x="1" y="1971"/>
                    <a:pt x="503" y="2114"/>
                  </a:cubicBezTo>
                  <a:cubicBezTo>
                    <a:pt x="632" y="2150"/>
                    <a:pt x="936" y="2166"/>
                    <a:pt x="1318" y="2166"/>
                  </a:cubicBezTo>
                  <a:cubicBezTo>
                    <a:pt x="2437" y="2166"/>
                    <a:pt x="4226" y="2025"/>
                    <a:pt x="4226" y="1811"/>
                  </a:cubicBezTo>
                  <a:cubicBezTo>
                    <a:pt x="4226" y="1763"/>
                    <a:pt x="4217" y="1522"/>
                    <a:pt x="4212" y="1143"/>
                  </a:cubicBezTo>
                  <a:cubicBezTo>
                    <a:pt x="4204" y="905"/>
                    <a:pt x="4009" y="717"/>
                    <a:pt x="3775" y="717"/>
                  </a:cubicBezTo>
                  <a:cubicBezTo>
                    <a:pt x="3761" y="717"/>
                    <a:pt x="3746" y="718"/>
                    <a:pt x="3732" y="719"/>
                  </a:cubicBezTo>
                  <a:lnTo>
                    <a:pt x="2701" y="823"/>
                  </a:lnTo>
                  <a:lnTo>
                    <a:pt x="2811" y="410"/>
                  </a:lnTo>
                  <a:cubicBezTo>
                    <a:pt x="2864" y="211"/>
                    <a:pt x="2715" y="14"/>
                    <a:pt x="2510" y="9"/>
                  </a:cubicBezTo>
                  <a:lnTo>
                    <a:pt x="1893" y="0"/>
                  </a:lnTo>
                  <a:cubicBezTo>
                    <a:pt x="1890" y="0"/>
                    <a:pt x="1887" y="0"/>
                    <a:pt x="1884" y="0"/>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5" name="Google Shape;3764;p60">
              <a:extLst>
                <a:ext uri="{FF2B5EF4-FFF2-40B4-BE49-F238E27FC236}">
                  <a16:creationId xmlns:a16="http://schemas.microsoft.com/office/drawing/2014/main" xmlns="" id="{3DF16C99-DE02-A69D-538C-A354D08CEA9C}"/>
                </a:ext>
              </a:extLst>
            </p:cNvPr>
            <p:cNvSpPr/>
            <p:nvPr/>
          </p:nvSpPr>
          <p:spPr>
            <a:xfrm>
              <a:off x="1727960" y="3144505"/>
              <a:ext cx="226492" cy="36104"/>
            </a:xfrm>
            <a:custGeom>
              <a:avLst/>
              <a:gdLst/>
              <a:ahLst/>
              <a:cxnLst/>
              <a:rect l="l" t="t" r="r" b="b"/>
              <a:pathLst>
                <a:path w="3833" h="611" extrusionOk="0">
                  <a:moveTo>
                    <a:pt x="3830" y="0"/>
                  </a:moveTo>
                  <a:cubicBezTo>
                    <a:pt x="2807" y="345"/>
                    <a:pt x="1381" y="411"/>
                    <a:pt x="418" y="411"/>
                  </a:cubicBezTo>
                  <a:cubicBezTo>
                    <a:pt x="277" y="411"/>
                    <a:pt x="145" y="410"/>
                    <a:pt x="26" y="407"/>
                  </a:cubicBezTo>
                  <a:lnTo>
                    <a:pt x="26" y="407"/>
                  </a:lnTo>
                  <a:cubicBezTo>
                    <a:pt x="1" y="480"/>
                    <a:pt x="23" y="534"/>
                    <a:pt x="110" y="559"/>
                  </a:cubicBezTo>
                  <a:cubicBezTo>
                    <a:pt x="238" y="594"/>
                    <a:pt x="538" y="611"/>
                    <a:pt x="915" y="611"/>
                  </a:cubicBezTo>
                  <a:cubicBezTo>
                    <a:pt x="2034" y="611"/>
                    <a:pt x="3833" y="467"/>
                    <a:pt x="3833" y="253"/>
                  </a:cubicBezTo>
                  <a:cubicBezTo>
                    <a:pt x="3833" y="228"/>
                    <a:pt x="3833" y="141"/>
                    <a:pt x="3830" y="0"/>
                  </a:cubicBezTo>
                  <a:close/>
                </a:path>
              </a:pathLst>
            </a:custGeom>
            <a:solidFill>
              <a:srgbClr val="FFF6E5"/>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6" name="Google Shape;3765;p60">
              <a:extLst>
                <a:ext uri="{FF2B5EF4-FFF2-40B4-BE49-F238E27FC236}">
                  <a16:creationId xmlns:a16="http://schemas.microsoft.com/office/drawing/2014/main" xmlns="" id="{A85BCFD2-407A-AC7E-FF8A-CA5B44361A58}"/>
                </a:ext>
              </a:extLst>
            </p:cNvPr>
            <p:cNvSpPr/>
            <p:nvPr/>
          </p:nvSpPr>
          <p:spPr>
            <a:xfrm>
              <a:off x="1779071" y="3102375"/>
              <a:ext cx="33209" cy="13295"/>
            </a:xfrm>
            <a:custGeom>
              <a:avLst/>
              <a:gdLst/>
              <a:ahLst/>
              <a:cxnLst/>
              <a:rect l="l" t="t" r="r" b="b"/>
              <a:pathLst>
                <a:path w="562" h="225" fill="none" extrusionOk="0">
                  <a:moveTo>
                    <a:pt x="0" y="20"/>
                  </a:moveTo>
                  <a:cubicBezTo>
                    <a:pt x="0" y="20"/>
                    <a:pt x="388" y="0"/>
                    <a:pt x="562" y="225"/>
                  </a:cubicBezTo>
                </a:path>
              </a:pathLst>
            </a:custGeom>
            <a:solidFill>
              <a:srgbClr val="FFF6E5"/>
            </a:solidFill>
            <a:ln w="1750" cap="rnd" cmpd="sng">
              <a:solidFill>
                <a:srgbClr val="EFCBB4"/>
              </a:solidFill>
              <a:prstDash val="solid"/>
              <a:round/>
              <a:headEnd type="none" w="sm" len="sm"/>
              <a:tailEnd type="none" w="sm" len="sm"/>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7" name="Google Shape;3766;p60">
              <a:extLst>
                <a:ext uri="{FF2B5EF4-FFF2-40B4-BE49-F238E27FC236}">
                  <a16:creationId xmlns:a16="http://schemas.microsoft.com/office/drawing/2014/main" xmlns="" id="{EF5A3AC8-BF0D-56B0-5E79-66FE2C448AB7}"/>
                </a:ext>
              </a:extLst>
            </p:cNvPr>
            <p:cNvSpPr/>
            <p:nvPr/>
          </p:nvSpPr>
          <p:spPr>
            <a:xfrm>
              <a:off x="1763295" y="3118624"/>
              <a:ext cx="33268" cy="13295"/>
            </a:xfrm>
            <a:custGeom>
              <a:avLst/>
              <a:gdLst/>
              <a:ahLst/>
              <a:cxnLst/>
              <a:rect l="l" t="t" r="r" b="b"/>
              <a:pathLst>
                <a:path w="563" h="225" fill="none" extrusionOk="0">
                  <a:moveTo>
                    <a:pt x="1" y="17"/>
                  </a:moveTo>
                  <a:cubicBezTo>
                    <a:pt x="1" y="17"/>
                    <a:pt x="388" y="0"/>
                    <a:pt x="562" y="225"/>
                  </a:cubicBezTo>
                </a:path>
              </a:pathLst>
            </a:custGeom>
            <a:solidFill>
              <a:srgbClr val="FFF6E5"/>
            </a:solidFill>
            <a:ln w="1750" cap="rnd" cmpd="sng">
              <a:solidFill>
                <a:srgbClr val="EFCBB4"/>
              </a:solidFill>
              <a:prstDash val="solid"/>
              <a:round/>
              <a:headEnd type="none" w="sm" len="sm"/>
              <a:tailEnd type="none" w="sm" len="sm"/>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8" name="Google Shape;3767;p60">
              <a:extLst>
                <a:ext uri="{FF2B5EF4-FFF2-40B4-BE49-F238E27FC236}">
                  <a16:creationId xmlns:a16="http://schemas.microsoft.com/office/drawing/2014/main" xmlns="" id="{4B295E89-AC4B-2BBD-C4DA-79E63AB653AC}"/>
                </a:ext>
              </a:extLst>
            </p:cNvPr>
            <p:cNvSpPr/>
            <p:nvPr/>
          </p:nvSpPr>
          <p:spPr>
            <a:xfrm>
              <a:off x="1746691" y="3134401"/>
              <a:ext cx="33268" cy="13295"/>
            </a:xfrm>
            <a:custGeom>
              <a:avLst/>
              <a:gdLst/>
              <a:ahLst/>
              <a:cxnLst/>
              <a:rect l="l" t="t" r="r" b="b"/>
              <a:pathLst>
                <a:path w="563" h="225" fill="none" extrusionOk="0">
                  <a:moveTo>
                    <a:pt x="1" y="17"/>
                  </a:moveTo>
                  <a:cubicBezTo>
                    <a:pt x="1" y="17"/>
                    <a:pt x="388" y="0"/>
                    <a:pt x="562" y="225"/>
                  </a:cubicBezTo>
                </a:path>
              </a:pathLst>
            </a:custGeom>
            <a:solidFill>
              <a:srgbClr val="FFF6E5"/>
            </a:solidFill>
            <a:ln w="1750" cap="rnd" cmpd="sng">
              <a:solidFill>
                <a:srgbClr val="EFCBB4"/>
              </a:solidFill>
              <a:prstDash val="solid"/>
              <a:round/>
              <a:headEnd type="none" w="sm" len="sm"/>
              <a:tailEnd type="none" w="sm" len="sm"/>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29" name="Google Shape;3768;p60">
              <a:extLst>
                <a:ext uri="{FF2B5EF4-FFF2-40B4-BE49-F238E27FC236}">
                  <a16:creationId xmlns:a16="http://schemas.microsoft.com/office/drawing/2014/main" xmlns="" id="{C2C3D2A6-2F10-5607-6F03-0AC2EEA8F3DF}"/>
                </a:ext>
              </a:extLst>
            </p:cNvPr>
            <p:cNvSpPr/>
            <p:nvPr/>
          </p:nvSpPr>
          <p:spPr>
            <a:xfrm>
              <a:off x="1441500" y="1805681"/>
              <a:ext cx="438152" cy="466516"/>
            </a:xfrm>
            <a:custGeom>
              <a:avLst/>
              <a:gdLst/>
              <a:ahLst/>
              <a:cxnLst/>
              <a:rect l="l" t="t" r="r" b="b"/>
              <a:pathLst>
                <a:path w="7415" h="7895" extrusionOk="0">
                  <a:moveTo>
                    <a:pt x="1992" y="0"/>
                  </a:moveTo>
                  <a:cubicBezTo>
                    <a:pt x="1840" y="0"/>
                    <a:pt x="1658" y="41"/>
                    <a:pt x="1438" y="135"/>
                  </a:cubicBezTo>
                  <a:cubicBezTo>
                    <a:pt x="801" y="410"/>
                    <a:pt x="0" y="2336"/>
                    <a:pt x="775" y="2833"/>
                  </a:cubicBezTo>
                  <a:cubicBezTo>
                    <a:pt x="817" y="2855"/>
                    <a:pt x="857" y="2881"/>
                    <a:pt x="899" y="2903"/>
                  </a:cubicBezTo>
                  <a:cubicBezTo>
                    <a:pt x="744" y="3496"/>
                    <a:pt x="85" y="6469"/>
                    <a:pt x="2128" y="7426"/>
                  </a:cubicBezTo>
                  <a:cubicBezTo>
                    <a:pt x="2858" y="7766"/>
                    <a:pt x="3525" y="7895"/>
                    <a:pt x="4116" y="7895"/>
                  </a:cubicBezTo>
                  <a:cubicBezTo>
                    <a:pt x="5920" y="7895"/>
                    <a:pt x="7010" y="6696"/>
                    <a:pt x="7010" y="6696"/>
                  </a:cubicBezTo>
                  <a:lnTo>
                    <a:pt x="7415" y="4012"/>
                  </a:lnTo>
                  <a:lnTo>
                    <a:pt x="7415" y="4012"/>
                  </a:lnTo>
                  <a:cubicBezTo>
                    <a:pt x="7414" y="4012"/>
                    <a:pt x="4883" y="5609"/>
                    <a:pt x="3509" y="5609"/>
                  </a:cubicBezTo>
                  <a:cubicBezTo>
                    <a:pt x="3196" y="5609"/>
                    <a:pt x="2943" y="5526"/>
                    <a:pt x="2794" y="5323"/>
                  </a:cubicBezTo>
                  <a:cubicBezTo>
                    <a:pt x="1988" y="4228"/>
                    <a:pt x="2474" y="2872"/>
                    <a:pt x="2474" y="2872"/>
                  </a:cubicBezTo>
                  <a:lnTo>
                    <a:pt x="2474" y="2872"/>
                  </a:lnTo>
                  <a:cubicBezTo>
                    <a:pt x="2474" y="2872"/>
                    <a:pt x="2515" y="2882"/>
                    <a:pt x="2579" y="2882"/>
                  </a:cubicBezTo>
                  <a:cubicBezTo>
                    <a:pt x="2744" y="2882"/>
                    <a:pt x="3059" y="2817"/>
                    <a:pt x="3178" y="2353"/>
                  </a:cubicBezTo>
                  <a:cubicBezTo>
                    <a:pt x="3178" y="2353"/>
                    <a:pt x="3566" y="1393"/>
                    <a:pt x="3439" y="1112"/>
                  </a:cubicBezTo>
                  <a:cubicBezTo>
                    <a:pt x="3378" y="973"/>
                    <a:pt x="3316" y="919"/>
                    <a:pt x="3257" y="919"/>
                  </a:cubicBezTo>
                  <a:cubicBezTo>
                    <a:pt x="3062" y="919"/>
                    <a:pt x="2900" y="1497"/>
                    <a:pt x="2900" y="1497"/>
                  </a:cubicBezTo>
                  <a:cubicBezTo>
                    <a:pt x="2900" y="1497"/>
                    <a:pt x="2878" y="1452"/>
                    <a:pt x="2816" y="1384"/>
                  </a:cubicBezTo>
                  <a:cubicBezTo>
                    <a:pt x="2746" y="1019"/>
                    <a:pt x="2754" y="0"/>
                    <a:pt x="1992" y="0"/>
                  </a:cubicBez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0" name="Google Shape;3769;p60">
              <a:extLst>
                <a:ext uri="{FF2B5EF4-FFF2-40B4-BE49-F238E27FC236}">
                  <a16:creationId xmlns:a16="http://schemas.microsoft.com/office/drawing/2014/main" xmlns="" id="{75F7579C-0FA6-E241-4B00-552CF4906CD4}"/>
                </a:ext>
              </a:extLst>
            </p:cNvPr>
            <p:cNvSpPr/>
            <p:nvPr/>
          </p:nvSpPr>
          <p:spPr>
            <a:xfrm>
              <a:off x="1468208" y="1997600"/>
              <a:ext cx="400157" cy="274591"/>
            </a:xfrm>
            <a:custGeom>
              <a:avLst/>
              <a:gdLst/>
              <a:ahLst/>
              <a:cxnLst/>
              <a:rect l="l" t="t" r="r" b="b"/>
              <a:pathLst>
                <a:path w="6772" h="4647" extrusionOk="0">
                  <a:moveTo>
                    <a:pt x="1926" y="1"/>
                  </a:moveTo>
                  <a:lnTo>
                    <a:pt x="329" y="183"/>
                  </a:lnTo>
                  <a:cubicBezTo>
                    <a:pt x="141" y="1258"/>
                    <a:pt x="0" y="3395"/>
                    <a:pt x="1676" y="4178"/>
                  </a:cubicBezTo>
                  <a:cubicBezTo>
                    <a:pt x="2406" y="4518"/>
                    <a:pt x="3073" y="4647"/>
                    <a:pt x="3664" y="4647"/>
                  </a:cubicBezTo>
                  <a:cubicBezTo>
                    <a:pt x="5468" y="4647"/>
                    <a:pt x="6558" y="3448"/>
                    <a:pt x="6558" y="3448"/>
                  </a:cubicBezTo>
                  <a:lnTo>
                    <a:pt x="6665" y="2746"/>
                  </a:lnTo>
                  <a:lnTo>
                    <a:pt x="6772" y="879"/>
                  </a:lnTo>
                  <a:lnTo>
                    <a:pt x="6772" y="879"/>
                  </a:lnTo>
                  <a:cubicBezTo>
                    <a:pt x="6161" y="1245"/>
                    <a:pt x="4204" y="2361"/>
                    <a:pt x="3056" y="2361"/>
                  </a:cubicBezTo>
                  <a:cubicBezTo>
                    <a:pt x="2743" y="2361"/>
                    <a:pt x="2491" y="2278"/>
                    <a:pt x="2342" y="2075"/>
                  </a:cubicBezTo>
                  <a:cubicBezTo>
                    <a:pt x="1797" y="1340"/>
                    <a:pt x="1842" y="483"/>
                    <a:pt x="1926" y="1"/>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1" name="Google Shape;3770;p60">
              <a:extLst>
                <a:ext uri="{FF2B5EF4-FFF2-40B4-BE49-F238E27FC236}">
                  <a16:creationId xmlns:a16="http://schemas.microsoft.com/office/drawing/2014/main" xmlns="" id="{9095A59F-7E49-024E-2073-316FC5375461}"/>
                </a:ext>
              </a:extLst>
            </p:cNvPr>
            <p:cNvSpPr/>
            <p:nvPr/>
          </p:nvSpPr>
          <p:spPr>
            <a:xfrm>
              <a:off x="1466683" y="1997600"/>
              <a:ext cx="400157" cy="274591"/>
            </a:xfrm>
            <a:custGeom>
              <a:avLst/>
              <a:gdLst/>
              <a:ahLst/>
              <a:cxnLst/>
              <a:rect l="l" t="t" r="r" b="b"/>
              <a:pathLst>
                <a:path w="6772" h="4647" extrusionOk="0">
                  <a:moveTo>
                    <a:pt x="1926" y="1"/>
                  </a:moveTo>
                  <a:lnTo>
                    <a:pt x="329" y="183"/>
                  </a:lnTo>
                  <a:cubicBezTo>
                    <a:pt x="141" y="1258"/>
                    <a:pt x="0" y="3395"/>
                    <a:pt x="1676" y="4178"/>
                  </a:cubicBezTo>
                  <a:cubicBezTo>
                    <a:pt x="2406" y="4518"/>
                    <a:pt x="3073" y="4647"/>
                    <a:pt x="3664" y="4647"/>
                  </a:cubicBezTo>
                  <a:cubicBezTo>
                    <a:pt x="5468" y="4647"/>
                    <a:pt x="6558" y="3448"/>
                    <a:pt x="6558" y="3448"/>
                  </a:cubicBezTo>
                  <a:lnTo>
                    <a:pt x="6665" y="2746"/>
                  </a:lnTo>
                  <a:lnTo>
                    <a:pt x="6772" y="879"/>
                  </a:lnTo>
                  <a:lnTo>
                    <a:pt x="6772" y="879"/>
                  </a:lnTo>
                  <a:cubicBezTo>
                    <a:pt x="6161" y="1245"/>
                    <a:pt x="4204" y="2361"/>
                    <a:pt x="3056" y="2361"/>
                  </a:cubicBezTo>
                  <a:cubicBezTo>
                    <a:pt x="2743" y="2361"/>
                    <a:pt x="2491" y="2278"/>
                    <a:pt x="2342" y="2075"/>
                  </a:cubicBezTo>
                  <a:cubicBezTo>
                    <a:pt x="1797" y="1340"/>
                    <a:pt x="1842" y="483"/>
                    <a:pt x="1926" y="1"/>
                  </a:cubicBezTo>
                  <a:close/>
                </a:path>
              </a:pathLst>
            </a:custGeom>
            <a:solidFill>
              <a:srgbClr val="FFFFFF">
                <a:alpha val="16750"/>
              </a:srgbClr>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2" name="Google Shape;3771;p60">
              <a:extLst>
                <a:ext uri="{FF2B5EF4-FFF2-40B4-BE49-F238E27FC236}">
                  <a16:creationId xmlns:a16="http://schemas.microsoft.com/office/drawing/2014/main" xmlns="" id="{942C9E3E-61EB-500F-438E-5B2C49272C78}"/>
                </a:ext>
              </a:extLst>
            </p:cNvPr>
            <p:cNvSpPr/>
            <p:nvPr/>
          </p:nvSpPr>
          <p:spPr>
            <a:xfrm>
              <a:off x="1674367" y="2042744"/>
              <a:ext cx="310104" cy="251192"/>
            </a:xfrm>
            <a:custGeom>
              <a:avLst/>
              <a:gdLst/>
              <a:ahLst/>
              <a:cxnLst/>
              <a:rect l="l" t="t" r="r" b="b"/>
              <a:pathLst>
                <a:path w="5248" h="4251" extrusionOk="0">
                  <a:moveTo>
                    <a:pt x="3474" y="0"/>
                  </a:moveTo>
                  <a:cubicBezTo>
                    <a:pt x="3474" y="0"/>
                    <a:pt x="1210" y="1066"/>
                    <a:pt x="239" y="1066"/>
                  </a:cubicBezTo>
                  <a:cubicBezTo>
                    <a:pt x="147" y="1066"/>
                    <a:pt x="67" y="1057"/>
                    <a:pt x="1" y="1036"/>
                  </a:cubicBezTo>
                  <a:lnTo>
                    <a:pt x="1" y="1036"/>
                  </a:lnTo>
                  <a:lnTo>
                    <a:pt x="96" y="4250"/>
                  </a:lnTo>
                  <a:cubicBezTo>
                    <a:pt x="96" y="4250"/>
                    <a:pt x="3072" y="4250"/>
                    <a:pt x="4161" y="2600"/>
                  </a:cubicBezTo>
                  <a:cubicBezTo>
                    <a:pt x="5248" y="946"/>
                    <a:pt x="3474" y="0"/>
                    <a:pt x="3474" y="0"/>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3" name="Google Shape;3772;p60">
              <a:extLst>
                <a:ext uri="{FF2B5EF4-FFF2-40B4-BE49-F238E27FC236}">
                  <a16:creationId xmlns:a16="http://schemas.microsoft.com/office/drawing/2014/main" xmlns="" id="{2D124079-837C-D7C8-63CD-BB86E615B770}"/>
                </a:ext>
              </a:extLst>
            </p:cNvPr>
            <p:cNvSpPr/>
            <p:nvPr/>
          </p:nvSpPr>
          <p:spPr>
            <a:xfrm>
              <a:off x="2221111" y="2042389"/>
              <a:ext cx="306441" cy="620859"/>
            </a:xfrm>
            <a:custGeom>
              <a:avLst/>
              <a:gdLst/>
              <a:ahLst/>
              <a:cxnLst/>
              <a:rect l="l" t="t" r="r" b="b"/>
              <a:pathLst>
                <a:path w="5186" h="10507" extrusionOk="0">
                  <a:moveTo>
                    <a:pt x="175" y="0"/>
                  </a:moveTo>
                  <a:lnTo>
                    <a:pt x="1" y="2117"/>
                  </a:lnTo>
                  <a:cubicBezTo>
                    <a:pt x="1334" y="2718"/>
                    <a:pt x="3401" y="8111"/>
                    <a:pt x="3401" y="8111"/>
                  </a:cubicBezTo>
                  <a:cubicBezTo>
                    <a:pt x="3401" y="8111"/>
                    <a:pt x="2755" y="9312"/>
                    <a:pt x="2968" y="9750"/>
                  </a:cubicBezTo>
                  <a:cubicBezTo>
                    <a:pt x="3007" y="9830"/>
                    <a:pt x="3052" y="9863"/>
                    <a:pt x="3101" y="9863"/>
                  </a:cubicBezTo>
                  <a:cubicBezTo>
                    <a:pt x="3324" y="9863"/>
                    <a:pt x="3614" y="9192"/>
                    <a:pt x="3614" y="9192"/>
                  </a:cubicBezTo>
                  <a:lnTo>
                    <a:pt x="3614" y="9192"/>
                  </a:lnTo>
                  <a:cubicBezTo>
                    <a:pt x="3614" y="9192"/>
                    <a:pt x="3402" y="10506"/>
                    <a:pt x="4002" y="10506"/>
                  </a:cubicBezTo>
                  <a:cubicBezTo>
                    <a:pt x="4035" y="10506"/>
                    <a:pt x="4070" y="10503"/>
                    <a:pt x="4108" y="10494"/>
                  </a:cubicBezTo>
                  <a:cubicBezTo>
                    <a:pt x="4843" y="10331"/>
                    <a:pt x="4681" y="8493"/>
                    <a:pt x="4681" y="8493"/>
                  </a:cubicBezTo>
                  <a:cubicBezTo>
                    <a:pt x="5186" y="2715"/>
                    <a:pt x="175" y="0"/>
                    <a:pt x="175" y="0"/>
                  </a:cubicBez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4" name="Google Shape;3773;p60">
              <a:extLst>
                <a:ext uri="{FF2B5EF4-FFF2-40B4-BE49-F238E27FC236}">
                  <a16:creationId xmlns:a16="http://schemas.microsoft.com/office/drawing/2014/main" xmlns="" id="{10E9F4ED-B0EC-D608-EFEA-2E17B2DE3478}"/>
                </a:ext>
              </a:extLst>
            </p:cNvPr>
            <p:cNvSpPr/>
            <p:nvPr/>
          </p:nvSpPr>
          <p:spPr>
            <a:xfrm>
              <a:off x="2235233" y="2091137"/>
              <a:ext cx="265787" cy="419598"/>
            </a:xfrm>
            <a:custGeom>
              <a:avLst/>
              <a:gdLst/>
              <a:ahLst/>
              <a:cxnLst/>
              <a:rect l="l" t="t" r="r" b="b"/>
              <a:pathLst>
                <a:path w="4498" h="7101" extrusionOk="0">
                  <a:moveTo>
                    <a:pt x="1109" y="1"/>
                  </a:moveTo>
                  <a:lnTo>
                    <a:pt x="0" y="1444"/>
                  </a:lnTo>
                  <a:cubicBezTo>
                    <a:pt x="1171" y="2367"/>
                    <a:pt x="2738" y="6202"/>
                    <a:pt x="3091" y="7101"/>
                  </a:cubicBezTo>
                  <a:lnTo>
                    <a:pt x="4481" y="6907"/>
                  </a:lnTo>
                  <a:cubicBezTo>
                    <a:pt x="4498" y="3392"/>
                    <a:pt x="2460" y="1121"/>
                    <a:pt x="1109" y="1"/>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5" name="Google Shape;3774;p60">
              <a:extLst>
                <a:ext uri="{FF2B5EF4-FFF2-40B4-BE49-F238E27FC236}">
                  <a16:creationId xmlns:a16="http://schemas.microsoft.com/office/drawing/2014/main" xmlns="" id="{541A7086-27FA-4F70-AEE7-DAA66837CDF3}"/>
                </a:ext>
              </a:extLst>
            </p:cNvPr>
            <p:cNvSpPr/>
            <p:nvPr/>
          </p:nvSpPr>
          <p:spPr>
            <a:xfrm>
              <a:off x="2235208" y="2091124"/>
              <a:ext cx="265787" cy="419598"/>
            </a:xfrm>
            <a:custGeom>
              <a:avLst/>
              <a:gdLst/>
              <a:ahLst/>
              <a:cxnLst/>
              <a:rect l="l" t="t" r="r" b="b"/>
              <a:pathLst>
                <a:path w="4498" h="7101" extrusionOk="0">
                  <a:moveTo>
                    <a:pt x="1109" y="1"/>
                  </a:moveTo>
                  <a:lnTo>
                    <a:pt x="0" y="1444"/>
                  </a:lnTo>
                  <a:cubicBezTo>
                    <a:pt x="1171" y="2367"/>
                    <a:pt x="2738" y="6202"/>
                    <a:pt x="3091" y="7101"/>
                  </a:cubicBezTo>
                  <a:lnTo>
                    <a:pt x="4481" y="6907"/>
                  </a:lnTo>
                  <a:cubicBezTo>
                    <a:pt x="4498" y="3392"/>
                    <a:pt x="2460" y="1121"/>
                    <a:pt x="1109" y="1"/>
                  </a:cubicBezTo>
                  <a:close/>
                </a:path>
              </a:pathLst>
            </a:custGeom>
            <a:solidFill>
              <a:srgbClr val="FFFFFF">
                <a:alpha val="16750"/>
              </a:srgbClr>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6" name="Google Shape;3775;p60">
              <a:extLst>
                <a:ext uri="{FF2B5EF4-FFF2-40B4-BE49-F238E27FC236}">
                  <a16:creationId xmlns:a16="http://schemas.microsoft.com/office/drawing/2014/main" xmlns="" id="{18362FAF-F0C8-E516-39F9-BF7A5BA31F64}"/>
                </a:ext>
              </a:extLst>
            </p:cNvPr>
            <p:cNvSpPr/>
            <p:nvPr/>
          </p:nvSpPr>
          <p:spPr>
            <a:xfrm>
              <a:off x="2141992" y="2032758"/>
              <a:ext cx="292377" cy="289541"/>
            </a:xfrm>
            <a:custGeom>
              <a:avLst/>
              <a:gdLst/>
              <a:ahLst/>
              <a:cxnLst/>
              <a:rect l="l" t="t" r="r" b="b"/>
              <a:pathLst>
                <a:path w="4948" h="4900" extrusionOk="0">
                  <a:moveTo>
                    <a:pt x="1410" y="1"/>
                  </a:moveTo>
                  <a:cubicBezTo>
                    <a:pt x="1" y="1716"/>
                    <a:pt x="2904" y="4899"/>
                    <a:pt x="2904" y="4899"/>
                  </a:cubicBezTo>
                  <a:lnTo>
                    <a:pt x="4947" y="3120"/>
                  </a:lnTo>
                  <a:cubicBezTo>
                    <a:pt x="3760" y="1272"/>
                    <a:pt x="1410" y="1"/>
                    <a:pt x="1410" y="1"/>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7" name="Google Shape;3776;p60">
              <a:extLst>
                <a:ext uri="{FF2B5EF4-FFF2-40B4-BE49-F238E27FC236}">
                  <a16:creationId xmlns:a16="http://schemas.microsoft.com/office/drawing/2014/main" xmlns="" id="{54870DE2-A03B-DD40-68AD-A40C5EE81839}"/>
                </a:ext>
              </a:extLst>
            </p:cNvPr>
            <p:cNvSpPr/>
            <p:nvPr/>
          </p:nvSpPr>
          <p:spPr>
            <a:xfrm>
              <a:off x="1784567" y="1997068"/>
              <a:ext cx="548119" cy="643549"/>
            </a:xfrm>
            <a:custGeom>
              <a:avLst/>
              <a:gdLst/>
              <a:ahLst/>
              <a:cxnLst/>
              <a:rect l="l" t="t" r="r" b="b"/>
              <a:pathLst>
                <a:path w="9276" h="10891" extrusionOk="0">
                  <a:moveTo>
                    <a:pt x="3338" y="1"/>
                  </a:moveTo>
                  <a:cubicBezTo>
                    <a:pt x="1898" y="1"/>
                    <a:pt x="697" y="1134"/>
                    <a:pt x="629" y="2589"/>
                  </a:cubicBezTo>
                  <a:lnTo>
                    <a:pt x="39" y="9745"/>
                  </a:lnTo>
                  <a:cubicBezTo>
                    <a:pt x="1" y="10221"/>
                    <a:pt x="1058" y="10890"/>
                    <a:pt x="3604" y="10890"/>
                  </a:cubicBezTo>
                  <a:cubicBezTo>
                    <a:pt x="4033" y="10890"/>
                    <a:pt x="4504" y="10871"/>
                    <a:pt x="5019" y="10829"/>
                  </a:cubicBezTo>
                  <a:cubicBezTo>
                    <a:pt x="5019" y="10829"/>
                    <a:pt x="9275" y="10632"/>
                    <a:pt x="9090" y="9953"/>
                  </a:cubicBezTo>
                  <a:lnTo>
                    <a:pt x="8298" y="2219"/>
                  </a:lnTo>
                  <a:cubicBezTo>
                    <a:pt x="8369" y="720"/>
                    <a:pt x="7094" y="172"/>
                    <a:pt x="5595" y="102"/>
                  </a:cubicBezTo>
                  <a:lnTo>
                    <a:pt x="3467" y="4"/>
                  </a:lnTo>
                  <a:cubicBezTo>
                    <a:pt x="3424" y="2"/>
                    <a:pt x="3381" y="1"/>
                    <a:pt x="3338" y="1"/>
                  </a:cubicBezTo>
                  <a:close/>
                </a:path>
              </a:pathLst>
            </a:custGeom>
            <a:solidFill>
              <a:srgbClr val="B789FD"/>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8" name="Google Shape;3777;p60">
              <a:extLst>
                <a:ext uri="{FF2B5EF4-FFF2-40B4-BE49-F238E27FC236}">
                  <a16:creationId xmlns:a16="http://schemas.microsoft.com/office/drawing/2014/main" xmlns="" id="{BAD0A887-683A-C057-46CB-CD36646F330B}"/>
                </a:ext>
              </a:extLst>
            </p:cNvPr>
            <p:cNvSpPr/>
            <p:nvPr/>
          </p:nvSpPr>
          <p:spPr>
            <a:xfrm>
              <a:off x="1989071" y="1913636"/>
              <a:ext cx="125153" cy="149557"/>
            </a:xfrm>
            <a:custGeom>
              <a:avLst/>
              <a:gdLst/>
              <a:ahLst/>
              <a:cxnLst/>
              <a:rect l="l" t="t" r="r" b="b"/>
              <a:pathLst>
                <a:path w="2118" h="2531" extrusionOk="0">
                  <a:moveTo>
                    <a:pt x="43" y="1"/>
                  </a:moveTo>
                  <a:lnTo>
                    <a:pt x="12" y="1472"/>
                  </a:lnTo>
                  <a:cubicBezTo>
                    <a:pt x="0" y="2045"/>
                    <a:pt x="452" y="2516"/>
                    <a:pt x="1025" y="2530"/>
                  </a:cubicBezTo>
                  <a:cubicBezTo>
                    <a:pt x="1034" y="2531"/>
                    <a:pt x="1042" y="2531"/>
                    <a:pt x="1051" y="2531"/>
                  </a:cubicBezTo>
                  <a:cubicBezTo>
                    <a:pt x="1612" y="2531"/>
                    <a:pt x="2075" y="2081"/>
                    <a:pt x="2083" y="1517"/>
                  </a:cubicBezTo>
                  <a:lnTo>
                    <a:pt x="2117" y="46"/>
                  </a:lnTo>
                  <a:lnTo>
                    <a:pt x="43" y="1"/>
                  </a:lnTo>
                  <a:close/>
                </a:path>
              </a:pathLst>
            </a:custGeom>
            <a:solidFill>
              <a:srgbClr val="EDB49A"/>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39" name="Google Shape;3778;p60">
              <a:extLst>
                <a:ext uri="{FF2B5EF4-FFF2-40B4-BE49-F238E27FC236}">
                  <a16:creationId xmlns:a16="http://schemas.microsoft.com/office/drawing/2014/main" xmlns="" id="{8FAB562A-FB52-C6B2-3FBB-984EF4E33A99}"/>
                </a:ext>
              </a:extLst>
            </p:cNvPr>
            <p:cNvSpPr/>
            <p:nvPr/>
          </p:nvSpPr>
          <p:spPr>
            <a:xfrm>
              <a:off x="1989426" y="1913636"/>
              <a:ext cx="124621" cy="101162"/>
            </a:xfrm>
            <a:custGeom>
              <a:avLst/>
              <a:gdLst/>
              <a:ahLst/>
              <a:cxnLst/>
              <a:rect l="l" t="t" r="r" b="b"/>
              <a:pathLst>
                <a:path w="2109" h="1712" extrusionOk="0">
                  <a:moveTo>
                    <a:pt x="37" y="1"/>
                  </a:moveTo>
                  <a:lnTo>
                    <a:pt x="0" y="1528"/>
                  </a:lnTo>
                  <a:cubicBezTo>
                    <a:pt x="306" y="1638"/>
                    <a:pt x="660" y="1702"/>
                    <a:pt x="1036" y="1711"/>
                  </a:cubicBezTo>
                  <a:cubicBezTo>
                    <a:pt x="1056" y="1711"/>
                    <a:pt x="1076" y="1711"/>
                    <a:pt x="1095" y="1711"/>
                  </a:cubicBezTo>
                  <a:cubicBezTo>
                    <a:pt x="1450" y="1711"/>
                    <a:pt x="1785" y="1664"/>
                    <a:pt x="2077" y="1573"/>
                  </a:cubicBezTo>
                  <a:lnTo>
                    <a:pt x="2108" y="46"/>
                  </a:lnTo>
                  <a:lnTo>
                    <a:pt x="37" y="1"/>
                  </a:lnTo>
                  <a:close/>
                </a:path>
              </a:pathLst>
            </a:custGeom>
            <a:solidFill>
              <a:srgbClr val="D3886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0" name="Google Shape;3779;p60">
              <a:extLst>
                <a:ext uri="{FF2B5EF4-FFF2-40B4-BE49-F238E27FC236}">
                  <a16:creationId xmlns:a16="http://schemas.microsoft.com/office/drawing/2014/main" xmlns="" id="{9744EBA0-88ED-8C9E-5068-E5568C9BDA84}"/>
                </a:ext>
              </a:extLst>
            </p:cNvPr>
            <p:cNvSpPr/>
            <p:nvPr/>
          </p:nvSpPr>
          <p:spPr>
            <a:xfrm>
              <a:off x="1879403" y="1997955"/>
              <a:ext cx="322750" cy="122434"/>
            </a:xfrm>
            <a:custGeom>
              <a:avLst/>
              <a:gdLst/>
              <a:ahLst/>
              <a:cxnLst/>
              <a:rect l="l" t="t" r="r" b="b"/>
              <a:pathLst>
                <a:path w="5462" h="2072" extrusionOk="0">
                  <a:moveTo>
                    <a:pt x="492" y="0"/>
                  </a:moveTo>
                  <a:cubicBezTo>
                    <a:pt x="1" y="946"/>
                    <a:pt x="470" y="1960"/>
                    <a:pt x="1340" y="2066"/>
                  </a:cubicBezTo>
                  <a:cubicBezTo>
                    <a:pt x="1391" y="2070"/>
                    <a:pt x="1443" y="2071"/>
                    <a:pt x="1495" y="2071"/>
                  </a:cubicBezTo>
                  <a:cubicBezTo>
                    <a:pt x="2101" y="2071"/>
                    <a:pt x="2771" y="1833"/>
                    <a:pt x="2797" y="1014"/>
                  </a:cubicBezTo>
                  <a:cubicBezTo>
                    <a:pt x="2992" y="1727"/>
                    <a:pt x="3504" y="2026"/>
                    <a:pt x="4174" y="2026"/>
                  </a:cubicBezTo>
                  <a:cubicBezTo>
                    <a:pt x="4292" y="2026"/>
                    <a:pt x="4416" y="2017"/>
                    <a:pt x="4543" y="1999"/>
                  </a:cubicBezTo>
                  <a:cubicBezTo>
                    <a:pt x="5461" y="1870"/>
                    <a:pt x="5453" y="382"/>
                    <a:pt x="5054"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1" name="Google Shape;3780;p60">
              <a:extLst>
                <a:ext uri="{FF2B5EF4-FFF2-40B4-BE49-F238E27FC236}">
                  <a16:creationId xmlns:a16="http://schemas.microsoft.com/office/drawing/2014/main" xmlns="" id="{DAEFAF3F-ACD7-BC55-DA5B-5EB31905FF47}"/>
                </a:ext>
              </a:extLst>
            </p:cNvPr>
            <p:cNvSpPr/>
            <p:nvPr/>
          </p:nvSpPr>
          <p:spPr>
            <a:xfrm>
              <a:off x="1554654" y="1647915"/>
              <a:ext cx="176561" cy="188083"/>
            </a:xfrm>
            <a:custGeom>
              <a:avLst/>
              <a:gdLst/>
              <a:ahLst/>
              <a:cxnLst/>
              <a:rect l="l" t="t" r="r" b="b"/>
              <a:pathLst>
                <a:path w="2988" h="3183" extrusionOk="0">
                  <a:moveTo>
                    <a:pt x="1912" y="1"/>
                  </a:moveTo>
                  <a:cubicBezTo>
                    <a:pt x="1685" y="1"/>
                    <a:pt x="1441" y="83"/>
                    <a:pt x="1202" y="312"/>
                  </a:cubicBezTo>
                  <a:cubicBezTo>
                    <a:pt x="1" y="1463"/>
                    <a:pt x="689" y="3183"/>
                    <a:pt x="2399" y="3183"/>
                  </a:cubicBezTo>
                  <a:cubicBezTo>
                    <a:pt x="2583" y="3183"/>
                    <a:pt x="2780" y="3163"/>
                    <a:pt x="2987" y="3120"/>
                  </a:cubicBezTo>
                  <a:lnTo>
                    <a:pt x="2934" y="512"/>
                  </a:lnTo>
                  <a:cubicBezTo>
                    <a:pt x="2934" y="512"/>
                    <a:pt x="2477" y="1"/>
                    <a:pt x="1912" y="1"/>
                  </a:cubicBez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2" name="Google Shape;3781;p60">
              <a:extLst>
                <a:ext uri="{FF2B5EF4-FFF2-40B4-BE49-F238E27FC236}">
                  <a16:creationId xmlns:a16="http://schemas.microsoft.com/office/drawing/2014/main" xmlns="" id="{2DBDE7EB-48B6-9385-2469-5E76194721D4}"/>
                </a:ext>
              </a:extLst>
            </p:cNvPr>
            <p:cNvSpPr/>
            <p:nvPr/>
          </p:nvSpPr>
          <p:spPr>
            <a:xfrm>
              <a:off x="2380709" y="1665583"/>
              <a:ext cx="186193" cy="187433"/>
            </a:xfrm>
            <a:custGeom>
              <a:avLst/>
              <a:gdLst/>
              <a:ahLst/>
              <a:cxnLst/>
              <a:rect l="l" t="t" r="r" b="b"/>
              <a:pathLst>
                <a:path w="3151" h="3172" extrusionOk="0">
                  <a:moveTo>
                    <a:pt x="1171" y="0"/>
                  </a:moveTo>
                  <a:cubicBezTo>
                    <a:pt x="625" y="0"/>
                    <a:pt x="166" y="471"/>
                    <a:pt x="166" y="471"/>
                  </a:cubicBezTo>
                  <a:lnTo>
                    <a:pt x="1" y="3073"/>
                  </a:lnTo>
                  <a:cubicBezTo>
                    <a:pt x="266" y="3141"/>
                    <a:pt x="518" y="3172"/>
                    <a:pt x="752" y="3172"/>
                  </a:cubicBezTo>
                  <a:cubicBezTo>
                    <a:pt x="2373" y="3172"/>
                    <a:pt x="3150" y="1677"/>
                    <a:pt x="1907" y="347"/>
                  </a:cubicBezTo>
                  <a:cubicBezTo>
                    <a:pt x="1665" y="90"/>
                    <a:pt x="1410" y="0"/>
                    <a:pt x="1171" y="0"/>
                  </a:cubicBez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3" name="Google Shape;3782;p60">
              <a:extLst>
                <a:ext uri="{FF2B5EF4-FFF2-40B4-BE49-F238E27FC236}">
                  <a16:creationId xmlns:a16="http://schemas.microsoft.com/office/drawing/2014/main" xmlns="" id="{8718EBF6-96FA-D286-EF07-EA6946DE7C15}"/>
                </a:ext>
              </a:extLst>
            </p:cNvPr>
            <p:cNvSpPr/>
            <p:nvPr/>
          </p:nvSpPr>
          <p:spPr>
            <a:xfrm>
              <a:off x="1607538" y="1366064"/>
              <a:ext cx="870396" cy="690526"/>
            </a:xfrm>
            <a:custGeom>
              <a:avLst/>
              <a:gdLst/>
              <a:ahLst/>
              <a:cxnLst/>
              <a:rect l="l" t="t" r="r" b="b"/>
              <a:pathLst>
                <a:path w="14730" h="11686" extrusionOk="0">
                  <a:moveTo>
                    <a:pt x="7463" y="0"/>
                  </a:moveTo>
                  <a:cubicBezTo>
                    <a:pt x="7053" y="0"/>
                    <a:pt x="6626" y="28"/>
                    <a:pt x="6182" y="85"/>
                  </a:cubicBezTo>
                  <a:cubicBezTo>
                    <a:pt x="1" y="883"/>
                    <a:pt x="214" y="8145"/>
                    <a:pt x="2008" y="10091"/>
                  </a:cubicBezTo>
                  <a:cubicBezTo>
                    <a:pt x="2887" y="11046"/>
                    <a:pt x="5120" y="11686"/>
                    <a:pt x="7403" y="11686"/>
                  </a:cubicBezTo>
                  <a:cubicBezTo>
                    <a:pt x="10134" y="11686"/>
                    <a:pt x="12937" y="10770"/>
                    <a:pt x="13585" y="8384"/>
                  </a:cubicBezTo>
                  <a:cubicBezTo>
                    <a:pt x="13599" y="8339"/>
                    <a:pt x="13608" y="8294"/>
                    <a:pt x="13619" y="8246"/>
                  </a:cubicBezTo>
                  <a:cubicBezTo>
                    <a:pt x="14730" y="3894"/>
                    <a:pt x="12323" y="0"/>
                    <a:pt x="7463" y="0"/>
                  </a:cubicBezTo>
                  <a:close/>
                </a:path>
              </a:pathLst>
            </a:custGeom>
            <a:solidFill>
              <a:srgbClr val="EDBB7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4" name="Google Shape;3783;p60">
              <a:extLst>
                <a:ext uri="{FF2B5EF4-FFF2-40B4-BE49-F238E27FC236}">
                  <a16:creationId xmlns:a16="http://schemas.microsoft.com/office/drawing/2014/main" xmlns="" id="{DBC7384F-2A29-4D70-36B7-E387EE99E7E7}"/>
                </a:ext>
              </a:extLst>
            </p:cNvPr>
            <p:cNvSpPr/>
            <p:nvPr/>
          </p:nvSpPr>
          <p:spPr>
            <a:xfrm>
              <a:off x="1644882" y="1233529"/>
              <a:ext cx="808765" cy="596454"/>
            </a:xfrm>
            <a:custGeom>
              <a:avLst/>
              <a:gdLst/>
              <a:ahLst/>
              <a:cxnLst/>
              <a:rect l="l" t="t" r="r" b="b"/>
              <a:pathLst>
                <a:path w="13687" h="10094" extrusionOk="0">
                  <a:moveTo>
                    <a:pt x="6499" y="1"/>
                  </a:moveTo>
                  <a:cubicBezTo>
                    <a:pt x="2808" y="68"/>
                    <a:pt x="0" y="1812"/>
                    <a:pt x="65" y="5503"/>
                  </a:cubicBezTo>
                  <a:lnTo>
                    <a:pt x="301" y="10093"/>
                  </a:lnTo>
                  <a:cubicBezTo>
                    <a:pt x="814" y="10082"/>
                    <a:pt x="1224" y="9658"/>
                    <a:pt x="1213" y="9147"/>
                  </a:cubicBezTo>
                  <a:lnTo>
                    <a:pt x="1177" y="6960"/>
                  </a:lnTo>
                  <a:cubicBezTo>
                    <a:pt x="1148" y="5413"/>
                    <a:pt x="2375" y="4139"/>
                    <a:pt x="3919" y="4111"/>
                  </a:cubicBezTo>
                  <a:lnTo>
                    <a:pt x="9531" y="4010"/>
                  </a:lnTo>
                  <a:cubicBezTo>
                    <a:pt x="9552" y="4009"/>
                    <a:pt x="9572" y="4009"/>
                    <a:pt x="9593" y="4009"/>
                  </a:cubicBezTo>
                  <a:cubicBezTo>
                    <a:pt x="11162" y="4009"/>
                    <a:pt x="12443" y="5268"/>
                    <a:pt x="12470" y="6840"/>
                  </a:cubicBezTo>
                  <a:lnTo>
                    <a:pt x="12512" y="9442"/>
                  </a:lnTo>
                  <a:cubicBezTo>
                    <a:pt x="12521" y="9770"/>
                    <a:pt x="12790" y="10034"/>
                    <a:pt x="13120" y="10034"/>
                  </a:cubicBezTo>
                  <a:cubicBezTo>
                    <a:pt x="13123" y="10034"/>
                    <a:pt x="13127" y="10034"/>
                    <a:pt x="13130" y="10034"/>
                  </a:cubicBezTo>
                  <a:lnTo>
                    <a:pt x="13422" y="5849"/>
                  </a:lnTo>
                  <a:cubicBezTo>
                    <a:pt x="13687" y="2004"/>
                    <a:pt x="11689" y="66"/>
                    <a:pt x="7904" y="66"/>
                  </a:cubicBezTo>
                  <a:cubicBezTo>
                    <a:pt x="7834" y="66"/>
                    <a:pt x="7764" y="67"/>
                    <a:pt x="7692" y="68"/>
                  </a:cubicBezTo>
                  <a:lnTo>
                    <a:pt x="6499" y="1"/>
                  </a:lnTo>
                  <a:close/>
                </a:path>
              </a:pathLst>
            </a:custGeom>
            <a:solidFill>
              <a:srgbClr val="7E4E2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5" name="Google Shape;3784;p60">
              <a:extLst>
                <a:ext uri="{FF2B5EF4-FFF2-40B4-BE49-F238E27FC236}">
                  <a16:creationId xmlns:a16="http://schemas.microsoft.com/office/drawing/2014/main" xmlns="" id="{C9B2CFA5-44E9-E726-5029-A6DECD8F44CC}"/>
                </a:ext>
              </a:extLst>
            </p:cNvPr>
            <p:cNvSpPr/>
            <p:nvPr/>
          </p:nvSpPr>
          <p:spPr>
            <a:xfrm>
              <a:off x="1472521" y="1108025"/>
              <a:ext cx="1108351" cy="649458"/>
            </a:xfrm>
            <a:custGeom>
              <a:avLst/>
              <a:gdLst/>
              <a:ahLst/>
              <a:cxnLst/>
              <a:rect l="l" t="t" r="r" b="b"/>
              <a:pathLst>
                <a:path w="18757" h="10991" extrusionOk="0">
                  <a:moveTo>
                    <a:pt x="9182" y="1"/>
                  </a:moveTo>
                  <a:cubicBezTo>
                    <a:pt x="6300" y="1"/>
                    <a:pt x="3861" y="3496"/>
                    <a:pt x="2849" y="3496"/>
                  </a:cubicBezTo>
                  <a:cubicBezTo>
                    <a:pt x="2824" y="3496"/>
                    <a:pt x="2800" y="3494"/>
                    <a:pt x="2777" y="3489"/>
                  </a:cubicBezTo>
                  <a:cubicBezTo>
                    <a:pt x="1727" y="3293"/>
                    <a:pt x="1079" y="2324"/>
                    <a:pt x="1078" y="2324"/>
                  </a:cubicBezTo>
                  <a:lnTo>
                    <a:pt x="1078" y="2324"/>
                  </a:lnTo>
                  <a:cubicBezTo>
                    <a:pt x="1078" y="2324"/>
                    <a:pt x="1334" y="4113"/>
                    <a:pt x="1968" y="4654"/>
                  </a:cubicBezTo>
                  <a:cubicBezTo>
                    <a:pt x="1968" y="4654"/>
                    <a:pt x="1197" y="4098"/>
                    <a:pt x="944" y="4098"/>
                  </a:cubicBezTo>
                  <a:cubicBezTo>
                    <a:pt x="893" y="4098"/>
                    <a:pt x="863" y="4122"/>
                    <a:pt x="865" y="4177"/>
                  </a:cubicBezTo>
                  <a:cubicBezTo>
                    <a:pt x="879" y="4508"/>
                    <a:pt x="1952" y="5463"/>
                    <a:pt x="1952" y="5463"/>
                  </a:cubicBezTo>
                  <a:cubicBezTo>
                    <a:pt x="1952" y="5463"/>
                    <a:pt x="1443" y="5763"/>
                    <a:pt x="1370" y="6336"/>
                  </a:cubicBezTo>
                  <a:lnTo>
                    <a:pt x="1974" y="6078"/>
                  </a:lnTo>
                  <a:lnTo>
                    <a:pt x="1974" y="6078"/>
                  </a:lnTo>
                  <a:cubicBezTo>
                    <a:pt x="1974" y="6078"/>
                    <a:pt x="1" y="8893"/>
                    <a:pt x="3341" y="10990"/>
                  </a:cubicBezTo>
                  <a:lnTo>
                    <a:pt x="3990" y="5716"/>
                  </a:lnTo>
                  <a:lnTo>
                    <a:pt x="6918" y="5556"/>
                  </a:lnTo>
                  <a:lnTo>
                    <a:pt x="8088" y="5323"/>
                  </a:lnTo>
                  <a:lnTo>
                    <a:pt x="8088" y="5323"/>
                  </a:lnTo>
                  <a:lnTo>
                    <a:pt x="6306" y="6951"/>
                  </a:lnTo>
                  <a:cubicBezTo>
                    <a:pt x="6306" y="6951"/>
                    <a:pt x="6856" y="7311"/>
                    <a:pt x="7629" y="7311"/>
                  </a:cubicBezTo>
                  <a:cubicBezTo>
                    <a:pt x="8270" y="7311"/>
                    <a:pt x="9064" y="7063"/>
                    <a:pt x="9823" y="6153"/>
                  </a:cubicBezTo>
                  <a:lnTo>
                    <a:pt x="9823" y="6153"/>
                  </a:lnTo>
                  <a:cubicBezTo>
                    <a:pt x="9823" y="6154"/>
                    <a:pt x="9717" y="7150"/>
                    <a:pt x="9259" y="7450"/>
                  </a:cubicBezTo>
                  <a:cubicBezTo>
                    <a:pt x="9259" y="7450"/>
                    <a:pt x="10881" y="7259"/>
                    <a:pt x="11238" y="5872"/>
                  </a:cubicBezTo>
                  <a:lnTo>
                    <a:pt x="11238" y="5872"/>
                  </a:lnTo>
                  <a:cubicBezTo>
                    <a:pt x="11214" y="6094"/>
                    <a:pt x="11257" y="6509"/>
                    <a:pt x="11833" y="6785"/>
                  </a:cubicBezTo>
                  <a:cubicBezTo>
                    <a:pt x="12650" y="7178"/>
                    <a:pt x="14374" y="7633"/>
                    <a:pt x="14579" y="8051"/>
                  </a:cubicBezTo>
                  <a:cubicBezTo>
                    <a:pt x="14781" y="8470"/>
                    <a:pt x="14722" y="9323"/>
                    <a:pt x="14722" y="9323"/>
                  </a:cubicBezTo>
                  <a:lnTo>
                    <a:pt x="15660" y="7866"/>
                  </a:lnTo>
                  <a:lnTo>
                    <a:pt x="15912" y="9511"/>
                  </a:lnTo>
                  <a:cubicBezTo>
                    <a:pt x="15912" y="9511"/>
                    <a:pt x="17108" y="8663"/>
                    <a:pt x="17414" y="7989"/>
                  </a:cubicBezTo>
                  <a:cubicBezTo>
                    <a:pt x="17717" y="7316"/>
                    <a:pt x="17583" y="6185"/>
                    <a:pt x="17583" y="6184"/>
                  </a:cubicBezTo>
                  <a:lnTo>
                    <a:pt x="17583" y="6184"/>
                  </a:lnTo>
                  <a:cubicBezTo>
                    <a:pt x="17583" y="6184"/>
                    <a:pt x="17880" y="6552"/>
                    <a:pt x="17894" y="6979"/>
                  </a:cubicBezTo>
                  <a:cubicBezTo>
                    <a:pt x="17894" y="6979"/>
                    <a:pt x="18756" y="6047"/>
                    <a:pt x="18357" y="5449"/>
                  </a:cubicBezTo>
                  <a:cubicBezTo>
                    <a:pt x="17956" y="4848"/>
                    <a:pt x="16522" y="4475"/>
                    <a:pt x="16423" y="4340"/>
                  </a:cubicBezTo>
                  <a:cubicBezTo>
                    <a:pt x="16325" y="4202"/>
                    <a:pt x="16025" y="2557"/>
                    <a:pt x="15289" y="1875"/>
                  </a:cubicBezTo>
                  <a:cubicBezTo>
                    <a:pt x="15017" y="1623"/>
                    <a:pt x="14553" y="1482"/>
                    <a:pt x="14048" y="1482"/>
                  </a:cubicBezTo>
                  <a:cubicBezTo>
                    <a:pt x="13403" y="1482"/>
                    <a:pt x="12693" y="1712"/>
                    <a:pt x="12235" y="2232"/>
                  </a:cubicBezTo>
                  <a:cubicBezTo>
                    <a:pt x="12235" y="2232"/>
                    <a:pt x="11887" y="542"/>
                    <a:pt x="9978" y="92"/>
                  </a:cubicBezTo>
                  <a:cubicBezTo>
                    <a:pt x="9709" y="30"/>
                    <a:pt x="9444" y="1"/>
                    <a:pt x="9182" y="1"/>
                  </a:cubicBezTo>
                  <a:close/>
                </a:path>
              </a:pathLst>
            </a:custGeom>
            <a:solidFill>
              <a:srgbClr val="7E4E2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6" name="Google Shape;3785;p60">
              <a:extLst>
                <a:ext uri="{FF2B5EF4-FFF2-40B4-BE49-F238E27FC236}">
                  <a16:creationId xmlns:a16="http://schemas.microsoft.com/office/drawing/2014/main" xmlns="" id="{752D483F-5CD5-3478-DDD9-CA895719886B}"/>
                </a:ext>
              </a:extLst>
            </p:cNvPr>
            <p:cNvSpPr/>
            <p:nvPr/>
          </p:nvSpPr>
          <p:spPr>
            <a:xfrm>
              <a:off x="1603756" y="1190099"/>
              <a:ext cx="539019" cy="230037"/>
            </a:xfrm>
            <a:custGeom>
              <a:avLst/>
              <a:gdLst/>
              <a:ahLst/>
              <a:cxnLst/>
              <a:rect l="l" t="t" r="r" b="b"/>
              <a:pathLst>
                <a:path w="9122" h="3893" extrusionOk="0">
                  <a:moveTo>
                    <a:pt x="6497" y="1"/>
                  </a:moveTo>
                  <a:cubicBezTo>
                    <a:pt x="6457" y="1"/>
                    <a:pt x="6418" y="2"/>
                    <a:pt x="6378" y="3"/>
                  </a:cubicBezTo>
                  <a:cubicBezTo>
                    <a:pt x="6173" y="6"/>
                    <a:pt x="5974" y="37"/>
                    <a:pt x="5775" y="82"/>
                  </a:cubicBezTo>
                  <a:lnTo>
                    <a:pt x="5626" y="121"/>
                  </a:lnTo>
                  <a:cubicBezTo>
                    <a:pt x="5578" y="132"/>
                    <a:pt x="5530" y="152"/>
                    <a:pt x="5483" y="166"/>
                  </a:cubicBezTo>
                  <a:lnTo>
                    <a:pt x="5410" y="191"/>
                  </a:lnTo>
                  <a:cubicBezTo>
                    <a:pt x="5384" y="200"/>
                    <a:pt x="5362" y="208"/>
                    <a:pt x="5340" y="219"/>
                  </a:cubicBezTo>
                  <a:lnTo>
                    <a:pt x="5199" y="278"/>
                  </a:lnTo>
                  <a:cubicBezTo>
                    <a:pt x="5151" y="301"/>
                    <a:pt x="5107" y="326"/>
                    <a:pt x="5062" y="346"/>
                  </a:cubicBezTo>
                  <a:cubicBezTo>
                    <a:pt x="5011" y="368"/>
                    <a:pt x="4966" y="388"/>
                    <a:pt x="4924" y="416"/>
                  </a:cubicBezTo>
                  <a:lnTo>
                    <a:pt x="4792" y="495"/>
                  </a:lnTo>
                  <a:cubicBezTo>
                    <a:pt x="4750" y="517"/>
                    <a:pt x="4708" y="545"/>
                    <a:pt x="4666" y="573"/>
                  </a:cubicBezTo>
                  <a:cubicBezTo>
                    <a:pt x="4329" y="789"/>
                    <a:pt x="3998" y="1014"/>
                    <a:pt x="3672" y="1241"/>
                  </a:cubicBezTo>
                  <a:cubicBezTo>
                    <a:pt x="3346" y="1474"/>
                    <a:pt x="3026" y="1707"/>
                    <a:pt x="2703" y="1940"/>
                  </a:cubicBezTo>
                  <a:cubicBezTo>
                    <a:pt x="2541" y="2055"/>
                    <a:pt x="2381" y="2171"/>
                    <a:pt x="2215" y="2280"/>
                  </a:cubicBezTo>
                  <a:cubicBezTo>
                    <a:pt x="2049" y="2389"/>
                    <a:pt x="1881" y="2493"/>
                    <a:pt x="1710" y="2580"/>
                  </a:cubicBezTo>
                  <a:cubicBezTo>
                    <a:pt x="1668" y="2603"/>
                    <a:pt x="1625" y="2622"/>
                    <a:pt x="1581" y="2645"/>
                  </a:cubicBezTo>
                  <a:cubicBezTo>
                    <a:pt x="1536" y="2665"/>
                    <a:pt x="1494" y="2684"/>
                    <a:pt x="1446" y="2701"/>
                  </a:cubicBezTo>
                  <a:cubicBezTo>
                    <a:pt x="1359" y="2735"/>
                    <a:pt x="1269" y="2768"/>
                    <a:pt x="1174" y="2783"/>
                  </a:cubicBezTo>
                  <a:cubicBezTo>
                    <a:pt x="1102" y="2795"/>
                    <a:pt x="1033" y="2801"/>
                    <a:pt x="963" y="2801"/>
                  </a:cubicBezTo>
                  <a:cubicBezTo>
                    <a:pt x="940" y="2801"/>
                    <a:pt x="917" y="2801"/>
                    <a:pt x="893" y="2799"/>
                  </a:cubicBezTo>
                  <a:cubicBezTo>
                    <a:pt x="797" y="2791"/>
                    <a:pt x="707" y="2771"/>
                    <a:pt x="618" y="2740"/>
                  </a:cubicBezTo>
                  <a:lnTo>
                    <a:pt x="542" y="2712"/>
                  </a:lnTo>
                  <a:lnTo>
                    <a:pt x="539" y="2788"/>
                  </a:lnTo>
                  <a:cubicBezTo>
                    <a:pt x="539" y="2816"/>
                    <a:pt x="539" y="2833"/>
                    <a:pt x="542" y="2855"/>
                  </a:cubicBezTo>
                  <a:cubicBezTo>
                    <a:pt x="545" y="2878"/>
                    <a:pt x="547" y="2895"/>
                    <a:pt x="553" y="2914"/>
                  </a:cubicBezTo>
                  <a:cubicBezTo>
                    <a:pt x="562" y="2954"/>
                    <a:pt x="573" y="2993"/>
                    <a:pt x="590" y="3030"/>
                  </a:cubicBezTo>
                  <a:cubicBezTo>
                    <a:pt x="626" y="3105"/>
                    <a:pt x="671" y="3170"/>
                    <a:pt x="730" y="3226"/>
                  </a:cubicBezTo>
                  <a:cubicBezTo>
                    <a:pt x="792" y="3279"/>
                    <a:pt x="856" y="3324"/>
                    <a:pt x="926" y="3358"/>
                  </a:cubicBezTo>
                  <a:cubicBezTo>
                    <a:pt x="963" y="3375"/>
                    <a:pt x="1002" y="3386"/>
                    <a:pt x="1036" y="3400"/>
                  </a:cubicBezTo>
                  <a:cubicBezTo>
                    <a:pt x="1056" y="3404"/>
                    <a:pt x="1075" y="3409"/>
                    <a:pt x="1093" y="3413"/>
                  </a:cubicBezTo>
                  <a:lnTo>
                    <a:pt x="1093" y="3413"/>
                  </a:lnTo>
                  <a:cubicBezTo>
                    <a:pt x="1044" y="3496"/>
                    <a:pt x="984" y="3576"/>
                    <a:pt x="918" y="3644"/>
                  </a:cubicBezTo>
                  <a:cubicBezTo>
                    <a:pt x="837" y="3726"/>
                    <a:pt x="741" y="3796"/>
                    <a:pt x="632" y="3830"/>
                  </a:cubicBezTo>
                  <a:cubicBezTo>
                    <a:pt x="581" y="3849"/>
                    <a:pt x="519" y="3855"/>
                    <a:pt x="463" y="3855"/>
                  </a:cubicBezTo>
                  <a:cubicBezTo>
                    <a:pt x="407" y="3852"/>
                    <a:pt x="351" y="3838"/>
                    <a:pt x="295" y="3821"/>
                  </a:cubicBezTo>
                  <a:cubicBezTo>
                    <a:pt x="188" y="3782"/>
                    <a:pt x="90" y="3712"/>
                    <a:pt x="0" y="3630"/>
                  </a:cubicBezTo>
                  <a:lnTo>
                    <a:pt x="0" y="3630"/>
                  </a:lnTo>
                  <a:cubicBezTo>
                    <a:pt x="81" y="3717"/>
                    <a:pt x="174" y="3796"/>
                    <a:pt x="286" y="3844"/>
                  </a:cubicBezTo>
                  <a:cubicBezTo>
                    <a:pt x="343" y="3869"/>
                    <a:pt x="399" y="3883"/>
                    <a:pt x="460" y="3891"/>
                  </a:cubicBezTo>
                  <a:cubicBezTo>
                    <a:pt x="473" y="3892"/>
                    <a:pt x="485" y="3892"/>
                    <a:pt x="498" y="3892"/>
                  </a:cubicBezTo>
                  <a:cubicBezTo>
                    <a:pt x="546" y="3892"/>
                    <a:pt x="596" y="3887"/>
                    <a:pt x="643" y="3872"/>
                  </a:cubicBezTo>
                  <a:cubicBezTo>
                    <a:pt x="764" y="3838"/>
                    <a:pt x="868" y="3768"/>
                    <a:pt x="960" y="3686"/>
                  </a:cubicBezTo>
                  <a:cubicBezTo>
                    <a:pt x="1050" y="3602"/>
                    <a:pt x="1123" y="3512"/>
                    <a:pt x="1190" y="3403"/>
                  </a:cubicBezTo>
                  <a:lnTo>
                    <a:pt x="1218" y="3361"/>
                  </a:lnTo>
                  <a:lnTo>
                    <a:pt x="1165" y="3344"/>
                  </a:lnTo>
                  <a:lnTo>
                    <a:pt x="1064" y="3310"/>
                  </a:lnTo>
                  <a:cubicBezTo>
                    <a:pt x="1030" y="3296"/>
                    <a:pt x="997" y="3288"/>
                    <a:pt x="966" y="3268"/>
                  </a:cubicBezTo>
                  <a:cubicBezTo>
                    <a:pt x="904" y="3237"/>
                    <a:pt x="848" y="3198"/>
                    <a:pt x="797" y="3150"/>
                  </a:cubicBezTo>
                  <a:cubicBezTo>
                    <a:pt x="752" y="3100"/>
                    <a:pt x="713" y="3044"/>
                    <a:pt x="688" y="2982"/>
                  </a:cubicBezTo>
                  <a:cubicBezTo>
                    <a:pt x="674" y="2954"/>
                    <a:pt x="668" y="2917"/>
                    <a:pt x="660" y="2886"/>
                  </a:cubicBezTo>
                  <a:cubicBezTo>
                    <a:pt x="659" y="2881"/>
                    <a:pt x="658" y="2877"/>
                    <a:pt x="657" y="2872"/>
                  </a:cubicBezTo>
                  <a:lnTo>
                    <a:pt x="657" y="2872"/>
                  </a:lnTo>
                  <a:cubicBezTo>
                    <a:pt x="729" y="2895"/>
                    <a:pt x="802" y="2911"/>
                    <a:pt x="879" y="2917"/>
                  </a:cubicBezTo>
                  <a:cubicBezTo>
                    <a:pt x="917" y="2921"/>
                    <a:pt x="956" y="2923"/>
                    <a:pt x="995" y="2923"/>
                  </a:cubicBezTo>
                  <a:cubicBezTo>
                    <a:pt x="1062" y="2923"/>
                    <a:pt x="1129" y="2918"/>
                    <a:pt x="1193" y="2909"/>
                  </a:cubicBezTo>
                  <a:cubicBezTo>
                    <a:pt x="1401" y="2875"/>
                    <a:pt x="1595" y="2802"/>
                    <a:pt x="1777" y="2712"/>
                  </a:cubicBezTo>
                  <a:cubicBezTo>
                    <a:pt x="1960" y="2622"/>
                    <a:pt x="2131" y="2519"/>
                    <a:pt x="2299" y="2409"/>
                  </a:cubicBezTo>
                  <a:cubicBezTo>
                    <a:pt x="2468" y="2300"/>
                    <a:pt x="2636" y="2187"/>
                    <a:pt x="2799" y="2072"/>
                  </a:cubicBezTo>
                  <a:cubicBezTo>
                    <a:pt x="3125" y="1845"/>
                    <a:pt x="3445" y="1609"/>
                    <a:pt x="3770" y="1382"/>
                  </a:cubicBezTo>
                  <a:cubicBezTo>
                    <a:pt x="4096" y="1149"/>
                    <a:pt x="4422" y="924"/>
                    <a:pt x="4756" y="711"/>
                  </a:cubicBezTo>
                  <a:cubicBezTo>
                    <a:pt x="4837" y="655"/>
                    <a:pt x="4921" y="607"/>
                    <a:pt x="5005" y="556"/>
                  </a:cubicBezTo>
                  <a:cubicBezTo>
                    <a:pt x="5045" y="528"/>
                    <a:pt x="5090" y="509"/>
                    <a:pt x="5132" y="486"/>
                  </a:cubicBezTo>
                  <a:cubicBezTo>
                    <a:pt x="5174" y="466"/>
                    <a:pt x="5219" y="441"/>
                    <a:pt x="5261" y="419"/>
                  </a:cubicBezTo>
                  <a:lnTo>
                    <a:pt x="5396" y="363"/>
                  </a:lnTo>
                  <a:cubicBezTo>
                    <a:pt x="5415" y="354"/>
                    <a:pt x="5438" y="343"/>
                    <a:pt x="5460" y="335"/>
                  </a:cubicBezTo>
                  <a:lnTo>
                    <a:pt x="5530" y="312"/>
                  </a:lnTo>
                  <a:cubicBezTo>
                    <a:pt x="5578" y="298"/>
                    <a:pt x="5623" y="281"/>
                    <a:pt x="5668" y="264"/>
                  </a:cubicBezTo>
                  <a:lnTo>
                    <a:pt x="5808" y="228"/>
                  </a:lnTo>
                  <a:cubicBezTo>
                    <a:pt x="5999" y="183"/>
                    <a:pt x="6190" y="146"/>
                    <a:pt x="6384" y="135"/>
                  </a:cubicBezTo>
                  <a:cubicBezTo>
                    <a:pt x="6440" y="133"/>
                    <a:pt x="6497" y="131"/>
                    <a:pt x="6554" y="131"/>
                  </a:cubicBezTo>
                  <a:cubicBezTo>
                    <a:pt x="6692" y="131"/>
                    <a:pt x="6831" y="139"/>
                    <a:pt x="6968" y="155"/>
                  </a:cubicBezTo>
                  <a:cubicBezTo>
                    <a:pt x="7355" y="200"/>
                    <a:pt x="7740" y="312"/>
                    <a:pt x="8099" y="469"/>
                  </a:cubicBezTo>
                  <a:cubicBezTo>
                    <a:pt x="8461" y="626"/>
                    <a:pt x="8809" y="829"/>
                    <a:pt x="9121" y="1073"/>
                  </a:cubicBezTo>
                  <a:cubicBezTo>
                    <a:pt x="8975" y="941"/>
                    <a:pt x="8815" y="817"/>
                    <a:pt x="8652" y="708"/>
                  </a:cubicBezTo>
                  <a:cubicBezTo>
                    <a:pt x="8487" y="596"/>
                    <a:pt x="8310" y="495"/>
                    <a:pt x="8133" y="405"/>
                  </a:cubicBezTo>
                  <a:cubicBezTo>
                    <a:pt x="7771" y="228"/>
                    <a:pt x="7383" y="102"/>
                    <a:pt x="6985" y="37"/>
                  </a:cubicBezTo>
                  <a:cubicBezTo>
                    <a:pt x="6824" y="14"/>
                    <a:pt x="6660" y="1"/>
                    <a:pt x="6497" y="1"/>
                  </a:cubicBezTo>
                  <a:close/>
                </a:path>
              </a:pathLst>
            </a:custGeom>
            <a:solidFill>
              <a:srgbClr val="FFFFFF">
                <a:alpha val="16750"/>
              </a:srgbClr>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7" name="Google Shape;3786;p60">
              <a:extLst>
                <a:ext uri="{FF2B5EF4-FFF2-40B4-BE49-F238E27FC236}">
                  <a16:creationId xmlns:a16="http://schemas.microsoft.com/office/drawing/2014/main" xmlns="" id="{91D33FFD-F926-D108-FBE1-442340700517}"/>
                </a:ext>
              </a:extLst>
            </p:cNvPr>
            <p:cNvSpPr/>
            <p:nvPr/>
          </p:nvSpPr>
          <p:spPr>
            <a:xfrm>
              <a:off x="1890394" y="1374395"/>
              <a:ext cx="462675" cy="186843"/>
            </a:xfrm>
            <a:custGeom>
              <a:avLst/>
              <a:gdLst/>
              <a:ahLst/>
              <a:cxnLst/>
              <a:rect l="l" t="t" r="r" b="b"/>
              <a:pathLst>
                <a:path w="7830" h="3162" extrusionOk="0">
                  <a:moveTo>
                    <a:pt x="2948" y="0"/>
                  </a:moveTo>
                  <a:lnTo>
                    <a:pt x="2892" y="158"/>
                  </a:lnTo>
                  <a:cubicBezTo>
                    <a:pt x="2782" y="458"/>
                    <a:pt x="2653" y="753"/>
                    <a:pt x="2485" y="1025"/>
                  </a:cubicBezTo>
                  <a:cubicBezTo>
                    <a:pt x="2316" y="1297"/>
                    <a:pt x="2117" y="1547"/>
                    <a:pt x="1870" y="1749"/>
                  </a:cubicBezTo>
                  <a:cubicBezTo>
                    <a:pt x="1628" y="1954"/>
                    <a:pt x="1345" y="2109"/>
                    <a:pt x="1036" y="2190"/>
                  </a:cubicBezTo>
                  <a:cubicBezTo>
                    <a:pt x="882" y="2232"/>
                    <a:pt x="722" y="2252"/>
                    <a:pt x="564" y="2260"/>
                  </a:cubicBezTo>
                  <a:cubicBezTo>
                    <a:pt x="549" y="2261"/>
                    <a:pt x="533" y="2261"/>
                    <a:pt x="518" y="2261"/>
                  </a:cubicBezTo>
                  <a:cubicBezTo>
                    <a:pt x="398" y="2261"/>
                    <a:pt x="278" y="2252"/>
                    <a:pt x="163" y="2233"/>
                  </a:cubicBezTo>
                  <a:lnTo>
                    <a:pt x="163" y="2233"/>
                  </a:lnTo>
                  <a:cubicBezTo>
                    <a:pt x="211" y="2195"/>
                    <a:pt x="259" y="2159"/>
                    <a:pt x="306" y="2120"/>
                  </a:cubicBezTo>
                  <a:cubicBezTo>
                    <a:pt x="368" y="2064"/>
                    <a:pt x="435" y="2002"/>
                    <a:pt x="497" y="1943"/>
                  </a:cubicBezTo>
                  <a:cubicBezTo>
                    <a:pt x="629" y="1825"/>
                    <a:pt x="744" y="1693"/>
                    <a:pt x="859" y="1564"/>
                  </a:cubicBezTo>
                  <a:cubicBezTo>
                    <a:pt x="971" y="1435"/>
                    <a:pt x="1081" y="1295"/>
                    <a:pt x="1179" y="1154"/>
                  </a:cubicBezTo>
                  <a:cubicBezTo>
                    <a:pt x="1277" y="1011"/>
                    <a:pt x="1367" y="862"/>
                    <a:pt x="1446" y="708"/>
                  </a:cubicBezTo>
                  <a:lnTo>
                    <a:pt x="1446" y="708"/>
                  </a:lnTo>
                  <a:cubicBezTo>
                    <a:pt x="1362" y="859"/>
                    <a:pt x="1263" y="1003"/>
                    <a:pt x="1168" y="1137"/>
                  </a:cubicBezTo>
                  <a:cubicBezTo>
                    <a:pt x="1064" y="1272"/>
                    <a:pt x="955" y="1407"/>
                    <a:pt x="834" y="1533"/>
                  </a:cubicBezTo>
                  <a:cubicBezTo>
                    <a:pt x="719" y="1660"/>
                    <a:pt x="595" y="1783"/>
                    <a:pt x="466" y="1895"/>
                  </a:cubicBezTo>
                  <a:cubicBezTo>
                    <a:pt x="337" y="2010"/>
                    <a:pt x="199" y="2114"/>
                    <a:pt x="62" y="2218"/>
                  </a:cubicBezTo>
                  <a:lnTo>
                    <a:pt x="0" y="2263"/>
                  </a:lnTo>
                  <a:lnTo>
                    <a:pt x="73" y="2283"/>
                  </a:lnTo>
                  <a:cubicBezTo>
                    <a:pt x="239" y="2325"/>
                    <a:pt x="404" y="2339"/>
                    <a:pt x="567" y="2339"/>
                  </a:cubicBezTo>
                  <a:cubicBezTo>
                    <a:pt x="736" y="2339"/>
                    <a:pt x="901" y="2319"/>
                    <a:pt x="1064" y="2280"/>
                  </a:cubicBezTo>
                  <a:cubicBezTo>
                    <a:pt x="1390" y="2204"/>
                    <a:pt x="1690" y="2044"/>
                    <a:pt x="1951" y="1839"/>
                  </a:cubicBezTo>
                  <a:cubicBezTo>
                    <a:pt x="2209" y="1631"/>
                    <a:pt x="2426" y="1368"/>
                    <a:pt x="2600" y="1090"/>
                  </a:cubicBezTo>
                  <a:cubicBezTo>
                    <a:pt x="2746" y="860"/>
                    <a:pt x="2865" y="618"/>
                    <a:pt x="2965" y="369"/>
                  </a:cubicBezTo>
                  <a:lnTo>
                    <a:pt x="2965" y="369"/>
                  </a:lnTo>
                  <a:cubicBezTo>
                    <a:pt x="2995" y="455"/>
                    <a:pt x="3022" y="543"/>
                    <a:pt x="3046" y="632"/>
                  </a:cubicBezTo>
                  <a:cubicBezTo>
                    <a:pt x="3085" y="778"/>
                    <a:pt x="3113" y="927"/>
                    <a:pt x="3130" y="1073"/>
                  </a:cubicBezTo>
                  <a:cubicBezTo>
                    <a:pt x="3147" y="1224"/>
                    <a:pt x="3147" y="1370"/>
                    <a:pt x="3136" y="1519"/>
                  </a:cubicBezTo>
                  <a:cubicBezTo>
                    <a:pt x="3122" y="1665"/>
                    <a:pt x="3088" y="1811"/>
                    <a:pt x="3038" y="1946"/>
                  </a:cubicBezTo>
                  <a:lnTo>
                    <a:pt x="2995" y="2067"/>
                  </a:lnTo>
                  <a:lnTo>
                    <a:pt x="3116" y="2041"/>
                  </a:lnTo>
                  <a:cubicBezTo>
                    <a:pt x="3127" y="2041"/>
                    <a:pt x="3136" y="2039"/>
                    <a:pt x="3147" y="2036"/>
                  </a:cubicBezTo>
                  <a:cubicBezTo>
                    <a:pt x="3156" y="2030"/>
                    <a:pt x="3164" y="2027"/>
                    <a:pt x="3175" y="2024"/>
                  </a:cubicBezTo>
                  <a:cubicBezTo>
                    <a:pt x="3192" y="2016"/>
                    <a:pt x="3214" y="2010"/>
                    <a:pt x="3231" y="2002"/>
                  </a:cubicBezTo>
                  <a:cubicBezTo>
                    <a:pt x="3271" y="1988"/>
                    <a:pt x="3304" y="1968"/>
                    <a:pt x="3341" y="1951"/>
                  </a:cubicBezTo>
                  <a:cubicBezTo>
                    <a:pt x="3374" y="1929"/>
                    <a:pt x="3411" y="1912"/>
                    <a:pt x="3442" y="1887"/>
                  </a:cubicBezTo>
                  <a:lnTo>
                    <a:pt x="3492" y="1853"/>
                  </a:lnTo>
                  <a:cubicBezTo>
                    <a:pt x="3506" y="1839"/>
                    <a:pt x="3523" y="1828"/>
                    <a:pt x="3537" y="1814"/>
                  </a:cubicBezTo>
                  <a:cubicBezTo>
                    <a:pt x="3661" y="1707"/>
                    <a:pt x="3759" y="1581"/>
                    <a:pt x="3835" y="1441"/>
                  </a:cubicBezTo>
                  <a:lnTo>
                    <a:pt x="3888" y="1334"/>
                  </a:lnTo>
                  <a:cubicBezTo>
                    <a:pt x="3894" y="1314"/>
                    <a:pt x="3902" y="1295"/>
                    <a:pt x="3908" y="1278"/>
                  </a:cubicBezTo>
                  <a:lnTo>
                    <a:pt x="3930" y="1222"/>
                  </a:lnTo>
                  <a:cubicBezTo>
                    <a:pt x="3961" y="1146"/>
                    <a:pt x="3972" y="1070"/>
                    <a:pt x="3992" y="991"/>
                  </a:cubicBezTo>
                  <a:lnTo>
                    <a:pt x="4001" y="963"/>
                  </a:lnTo>
                  <a:lnTo>
                    <a:pt x="4003" y="935"/>
                  </a:lnTo>
                  <a:lnTo>
                    <a:pt x="4012" y="876"/>
                  </a:lnTo>
                  <a:lnTo>
                    <a:pt x="4024" y="780"/>
                  </a:lnTo>
                  <a:lnTo>
                    <a:pt x="4024" y="780"/>
                  </a:lnTo>
                  <a:cubicBezTo>
                    <a:pt x="4083" y="890"/>
                    <a:pt x="4148" y="995"/>
                    <a:pt x="4217" y="1098"/>
                  </a:cubicBezTo>
                  <a:cubicBezTo>
                    <a:pt x="4335" y="1269"/>
                    <a:pt x="4464" y="1432"/>
                    <a:pt x="4610" y="1578"/>
                  </a:cubicBezTo>
                  <a:cubicBezTo>
                    <a:pt x="4758" y="1727"/>
                    <a:pt x="4924" y="1859"/>
                    <a:pt x="5101" y="1966"/>
                  </a:cubicBezTo>
                  <a:cubicBezTo>
                    <a:pt x="5191" y="2016"/>
                    <a:pt x="5283" y="2064"/>
                    <a:pt x="5382" y="2100"/>
                  </a:cubicBezTo>
                  <a:cubicBezTo>
                    <a:pt x="5429" y="2120"/>
                    <a:pt x="5480" y="2134"/>
                    <a:pt x="5530" y="2151"/>
                  </a:cubicBezTo>
                  <a:lnTo>
                    <a:pt x="5676" y="2193"/>
                  </a:lnTo>
                  <a:cubicBezTo>
                    <a:pt x="5873" y="2249"/>
                    <a:pt x="6075" y="2297"/>
                    <a:pt x="6272" y="2350"/>
                  </a:cubicBezTo>
                  <a:cubicBezTo>
                    <a:pt x="6468" y="2403"/>
                    <a:pt x="6667" y="2457"/>
                    <a:pt x="6861" y="2516"/>
                  </a:cubicBezTo>
                  <a:cubicBezTo>
                    <a:pt x="7058" y="2578"/>
                    <a:pt x="7249" y="2642"/>
                    <a:pt x="7428" y="2738"/>
                  </a:cubicBezTo>
                  <a:cubicBezTo>
                    <a:pt x="7515" y="2782"/>
                    <a:pt x="7605" y="2839"/>
                    <a:pt x="7678" y="2906"/>
                  </a:cubicBezTo>
                  <a:cubicBezTo>
                    <a:pt x="7717" y="2940"/>
                    <a:pt x="7748" y="2979"/>
                    <a:pt x="7776" y="3021"/>
                  </a:cubicBezTo>
                  <a:cubicBezTo>
                    <a:pt x="7802" y="3063"/>
                    <a:pt x="7818" y="3111"/>
                    <a:pt x="7830" y="3161"/>
                  </a:cubicBezTo>
                  <a:cubicBezTo>
                    <a:pt x="7821" y="3111"/>
                    <a:pt x="7807" y="3063"/>
                    <a:pt x="7782" y="3018"/>
                  </a:cubicBezTo>
                  <a:cubicBezTo>
                    <a:pt x="7760" y="2971"/>
                    <a:pt x="7726" y="2934"/>
                    <a:pt x="7692" y="2895"/>
                  </a:cubicBezTo>
                  <a:cubicBezTo>
                    <a:pt x="7619" y="2822"/>
                    <a:pt x="7529" y="2760"/>
                    <a:pt x="7442" y="2712"/>
                  </a:cubicBezTo>
                  <a:cubicBezTo>
                    <a:pt x="7263" y="2611"/>
                    <a:pt x="7072" y="2535"/>
                    <a:pt x="6878" y="2471"/>
                  </a:cubicBezTo>
                  <a:cubicBezTo>
                    <a:pt x="6491" y="2336"/>
                    <a:pt x="6095" y="2232"/>
                    <a:pt x="5705" y="2111"/>
                  </a:cubicBezTo>
                  <a:lnTo>
                    <a:pt x="5559" y="2067"/>
                  </a:lnTo>
                  <a:cubicBezTo>
                    <a:pt x="5508" y="2050"/>
                    <a:pt x="5463" y="2036"/>
                    <a:pt x="5418" y="2013"/>
                  </a:cubicBezTo>
                  <a:cubicBezTo>
                    <a:pt x="5323" y="1974"/>
                    <a:pt x="5236" y="1929"/>
                    <a:pt x="5152" y="1876"/>
                  </a:cubicBezTo>
                  <a:cubicBezTo>
                    <a:pt x="4980" y="1772"/>
                    <a:pt x="4829" y="1643"/>
                    <a:pt x="4688" y="1497"/>
                  </a:cubicBezTo>
                  <a:cubicBezTo>
                    <a:pt x="4551" y="1354"/>
                    <a:pt x="4427" y="1196"/>
                    <a:pt x="4315" y="1028"/>
                  </a:cubicBezTo>
                  <a:cubicBezTo>
                    <a:pt x="4208" y="859"/>
                    <a:pt x="4104" y="680"/>
                    <a:pt x="4029" y="500"/>
                  </a:cubicBezTo>
                  <a:lnTo>
                    <a:pt x="3919" y="253"/>
                  </a:lnTo>
                  <a:lnTo>
                    <a:pt x="3905" y="525"/>
                  </a:lnTo>
                  <a:lnTo>
                    <a:pt x="3894" y="747"/>
                  </a:lnTo>
                  <a:lnTo>
                    <a:pt x="3877" y="857"/>
                  </a:lnTo>
                  <a:lnTo>
                    <a:pt x="3871" y="907"/>
                  </a:lnTo>
                  <a:lnTo>
                    <a:pt x="3866" y="935"/>
                  </a:lnTo>
                  <a:lnTo>
                    <a:pt x="3860" y="963"/>
                  </a:lnTo>
                  <a:cubicBezTo>
                    <a:pt x="3843" y="1033"/>
                    <a:pt x="3829" y="1109"/>
                    <a:pt x="3801" y="1174"/>
                  </a:cubicBezTo>
                  <a:lnTo>
                    <a:pt x="3782" y="1227"/>
                  </a:lnTo>
                  <a:cubicBezTo>
                    <a:pt x="3776" y="1244"/>
                    <a:pt x="3773" y="1264"/>
                    <a:pt x="3762" y="1278"/>
                  </a:cubicBezTo>
                  <a:lnTo>
                    <a:pt x="3711" y="1376"/>
                  </a:lnTo>
                  <a:cubicBezTo>
                    <a:pt x="3641" y="1502"/>
                    <a:pt x="3551" y="1615"/>
                    <a:pt x="3442" y="1704"/>
                  </a:cubicBezTo>
                  <a:cubicBezTo>
                    <a:pt x="3428" y="1718"/>
                    <a:pt x="3414" y="1730"/>
                    <a:pt x="3400" y="1741"/>
                  </a:cubicBezTo>
                  <a:lnTo>
                    <a:pt x="3358" y="1772"/>
                  </a:lnTo>
                  <a:cubicBezTo>
                    <a:pt x="3330" y="1791"/>
                    <a:pt x="3299" y="1811"/>
                    <a:pt x="3268" y="1828"/>
                  </a:cubicBezTo>
                  <a:cubicBezTo>
                    <a:pt x="3244" y="1840"/>
                    <a:pt x="3222" y="1851"/>
                    <a:pt x="3201" y="1861"/>
                  </a:cubicBezTo>
                  <a:lnTo>
                    <a:pt x="3201" y="1861"/>
                  </a:lnTo>
                  <a:cubicBezTo>
                    <a:pt x="3232" y="1753"/>
                    <a:pt x="3252" y="1643"/>
                    <a:pt x="3262" y="1533"/>
                  </a:cubicBezTo>
                  <a:cubicBezTo>
                    <a:pt x="3276" y="1376"/>
                    <a:pt x="3273" y="1213"/>
                    <a:pt x="3257" y="1059"/>
                  </a:cubicBezTo>
                  <a:cubicBezTo>
                    <a:pt x="3240" y="904"/>
                    <a:pt x="3212" y="750"/>
                    <a:pt x="3170" y="598"/>
                  </a:cubicBezTo>
                  <a:cubicBezTo>
                    <a:pt x="3127" y="450"/>
                    <a:pt x="3077" y="301"/>
                    <a:pt x="3015" y="155"/>
                  </a:cubicBezTo>
                  <a:lnTo>
                    <a:pt x="2948" y="0"/>
                  </a:lnTo>
                  <a:close/>
                </a:path>
              </a:pathLst>
            </a:custGeom>
            <a:solidFill>
              <a:srgbClr val="FFFFFF">
                <a:alpha val="16750"/>
              </a:srgbClr>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8" name="Google Shape;3787;p60">
              <a:extLst>
                <a:ext uri="{FF2B5EF4-FFF2-40B4-BE49-F238E27FC236}">
                  <a16:creationId xmlns:a16="http://schemas.microsoft.com/office/drawing/2014/main" xmlns="" id="{8639A4C3-B61C-39D6-6B87-1CB3FBD9BE7E}"/>
                </a:ext>
              </a:extLst>
            </p:cNvPr>
            <p:cNvSpPr/>
            <p:nvPr/>
          </p:nvSpPr>
          <p:spPr>
            <a:xfrm>
              <a:off x="1899848" y="1651520"/>
              <a:ext cx="100867" cy="161493"/>
            </a:xfrm>
            <a:custGeom>
              <a:avLst/>
              <a:gdLst/>
              <a:ahLst/>
              <a:cxnLst/>
              <a:rect l="l" t="t" r="r" b="b"/>
              <a:pathLst>
                <a:path w="1707" h="2733" extrusionOk="0">
                  <a:moveTo>
                    <a:pt x="201" y="1"/>
                  </a:moveTo>
                  <a:cubicBezTo>
                    <a:pt x="161" y="1"/>
                    <a:pt x="121" y="2"/>
                    <a:pt x="82" y="4"/>
                  </a:cubicBezTo>
                  <a:cubicBezTo>
                    <a:pt x="1693" y="327"/>
                    <a:pt x="1707" y="2500"/>
                    <a:pt x="0" y="2727"/>
                  </a:cubicBezTo>
                  <a:cubicBezTo>
                    <a:pt x="40" y="2730"/>
                    <a:pt x="80" y="2732"/>
                    <a:pt x="120" y="2732"/>
                  </a:cubicBezTo>
                  <a:cubicBezTo>
                    <a:pt x="790" y="2732"/>
                    <a:pt x="1402" y="2290"/>
                    <a:pt x="1522" y="1593"/>
                  </a:cubicBezTo>
                  <a:cubicBezTo>
                    <a:pt x="1640" y="886"/>
                    <a:pt x="1131" y="100"/>
                    <a:pt x="393" y="13"/>
                  </a:cubicBezTo>
                  <a:cubicBezTo>
                    <a:pt x="329" y="4"/>
                    <a:pt x="265" y="1"/>
                    <a:pt x="201" y="1"/>
                  </a:cubicBezTo>
                  <a:close/>
                </a:path>
              </a:pathLst>
            </a:custGeom>
            <a:solidFill>
              <a:srgbClr val="FFF6E5"/>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49" name="Google Shape;3788;p60">
              <a:extLst>
                <a:ext uri="{FF2B5EF4-FFF2-40B4-BE49-F238E27FC236}">
                  <a16:creationId xmlns:a16="http://schemas.microsoft.com/office/drawing/2014/main" xmlns="" id="{7F32997D-8825-0F6D-C732-124DAFA2A8A0}"/>
                </a:ext>
              </a:extLst>
            </p:cNvPr>
            <p:cNvSpPr/>
            <p:nvPr/>
          </p:nvSpPr>
          <p:spPr>
            <a:xfrm>
              <a:off x="1822383" y="1651579"/>
              <a:ext cx="178334" cy="160961"/>
            </a:xfrm>
            <a:custGeom>
              <a:avLst/>
              <a:gdLst/>
              <a:ahLst/>
              <a:cxnLst/>
              <a:rect l="l" t="t" r="r" b="b"/>
              <a:pathLst>
                <a:path w="3018" h="2724" extrusionOk="0">
                  <a:moveTo>
                    <a:pt x="1393" y="0"/>
                  </a:moveTo>
                  <a:cubicBezTo>
                    <a:pt x="775" y="54"/>
                    <a:pt x="230" y="480"/>
                    <a:pt x="118" y="1135"/>
                  </a:cubicBezTo>
                  <a:cubicBezTo>
                    <a:pt x="0" y="1842"/>
                    <a:pt x="508" y="2628"/>
                    <a:pt x="1247" y="2718"/>
                  </a:cubicBezTo>
                  <a:cubicBezTo>
                    <a:pt x="1266" y="2721"/>
                    <a:pt x="1291" y="2721"/>
                    <a:pt x="1311" y="2724"/>
                  </a:cubicBezTo>
                  <a:cubicBezTo>
                    <a:pt x="3018" y="2496"/>
                    <a:pt x="3001" y="323"/>
                    <a:pt x="1393" y="0"/>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0" name="Google Shape;3789;p60">
              <a:extLst>
                <a:ext uri="{FF2B5EF4-FFF2-40B4-BE49-F238E27FC236}">
                  <a16:creationId xmlns:a16="http://schemas.microsoft.com/office/drawing/2014/main" xmlns="" id="{AA276ED8-96E5-1278-28F7-B8D2830A7607}"/>
                </a:ext>
              </a:extLst>
            </p:cNvPr>
            <p:cNvSpPr/>
            <p:nvPr/>
          </p:nvSpPr>
          <p:spPr>
            <a:xfrm>
              <a:off x="2163914" y="1651520"/>
              <a:ext cx="100748" cy="161493"/>
            </a:xfrm>
            <a:custGeom>
              <a:avLst/>
              <a:gdLst/>
              <a:ahLst/>
              <a:cxnLst/>
              <a:rect l="l" t="t" r="r" b="b"/>
              <a:pathLst>
                <a:path w="1705" h="2733" extrusionOk="0">
                  <a:moveTo>
                    <a:pt x="200" y="1"/>
                  </a:moveTo>
                  <a:cubicBezTo>
                    <a:pt x="159" y="1"/>
                    <a:pt x="119" y="2"/>
                    <a:pt x="79" y="4"/>
                  </a:cubicBezTo>
                  <a:cubicBezTo>
                    <a:pt x="1688" y="327"/>
                    <a:pt x="1704" y="2500"/>
                    <a:pt x="0" y="2727"/>
                  </a:cubicBezTo>
                  <a:cubicBezTo>
                    <a:pt x="40" y="2730"/>
                    <a:pt x="80" y="2732"/>
                    <a:pt x="120" y="2732"/>
                  </a:cubicBezTo>
                  <a:cubicBezTo>
                    <a:pt x="790" y="2732"/>
                    <a:pt x="1400" y="2290"/>
                    <a:pt x="1519" y="1593"/>
                  </a:cubicBezTo>
                  <a:cubicBezTo>
                    <a:pt x="1637" y="886"/>
                    <a:pt x="1129" y="100"/>
                    <a:pt x="393" y="13"/>
                  </a:cubicBezTo>
                  <a:cubicBezTo>
                    <a:pt x="328" y="4"/>
                    <a:pt x="264" y="1"/>
                    <a:pt x="200" y="1"/>
                  </a:cubicBezTo>
                  <a:close/>
                </a:path>
              </a:pathLst>
            </a:custGeom>
            <a:solidFill>
              <a:srgbClr val="FFF6E5"/>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1" name="Google Shape;3790;p60">
              <a:extLst>
                <a:ext uri="{FF2B5EF4-FFF2-40B4-BE49-F238E27FC236}">
                  <a16:creationId xmlns:a16="http://schemas.microsoft.com/office/drawing/2014/main" xmlns="" id="{A96E657A-CA00-F81C-766D-A57A3F302172}"/>
                </a:ext>
              </a:extLst>
            </p:cNvPr>
            <p:cNvSpPr/>
            <p:nvPr/>
          </p:nvSpPr>
          <p:spPr>
            <a:xfrm>
              <a:off x="2086272" y="1651579"/>
              <a:ext cx="178393" cy="160961"/>
            </a:xfrm>
            <a:custGeom>
              <a:avLst/>
              <a:gdLst/>
              <a:ahLst/>
              <a:cxnLst/>
              <a:rect l="l" t="t" r="r" b="b"/>
              <a:pathLst>
                <a:path w="3019" h="2724" extrusionOk="0">
                  <a:moveTo>
                    <a:pt x="1393" y="0"/>
                  </a:moveTo>
                  <a:lnTo>
                    <a:pt x="1393" y="0"/>
                  </a:lnTo>
                  <a:cubicBezTo>
                    <a:pt x="773" y="54"/>
                    <a:pt x="228" y="480"/>
                    <a:pt x="121" y="1135"/>
                  </a:cubicBezTo>
                  <a:cubicBezTo>
                    <a:pt x="1" y="1842"/>
                    <a:pt x="509" y="2628"/>
                    <a:pt x="1247" y="2718"/>
                  </a:cubicBezTo>
                  <a:cubicBezTo>
                    <a:pt x="1267" y="2721"/>
                    <a:pt x="1292" y="2721"/>
                    <a:pt x="1314" y="2724"/>
                  </a:cubicBezTo>
                  <a:cubicBezTo>
                    <a:pt x="3018" y="2496"/>
                    <a:pt x="3002" y="323"/>
                    <a:pt x="1393" y="0"/>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2" name="Google Shape;3791;p60">
              <a:extLst>
                <a:ext uri="{FF2B5EF4-FFF2-40B4-BE49-F238E27FC236}">
                  <a16:creationId xmlns:a16="http://schemas.microsoft.com/office/drawing/2014/main" xmlns="" id="{6B025F91-3598-82AB-7025-6E57D4B7C232}"/>
                </a:ext>
              </a:extLst>
            </p:cNvPr>
            <p:cNvSpPr/>
            <p:nvPr/>
          </p:nvSpPr>
          <p:spPr>
            <a:xfrm>
              <a:off x="1751182" y="1799831"/>
              <a:ext cx="113866" cy="105535"/>
            </a:xfrm>
            <a:custGeom>
              <a:avLst/>
              <a:gdLst/>
              <a:ahLst/>
              <a:cxnLst/>
              <a:rect l="l" t="t" r="r" b="b"/>
              <a:pathLst>
                <a:path w="1927" h="1786" extrusionOk="0">
                  <a:moveTo>
                    <a:pt x="980" y="1"/>
                  </a:moveTo>
                  <a:cubicBezTo>
                    <a:pt x="580" y="1"/>
                    <a:pt x="178" y="273"/>
                    <a:pt x="96" y="681"/>
                  </a:cubicBezTo>
                  <a:cubicBezTo>
                    <a:pt x="1" y="1155"/>
                    <a:pt x="265" y="1643"/>
                    <a:pt x="753" y="1761"/>
                  </a:cubicBezTo>
                  <a:cubicBezTo>
                    <a:pt x="818" y="1778"/>
                    <a:pt x="885" y="1785"/>
                    <a:pt x="952" y="1785"/>
                  </a:cubicBezTo>
                  <a:cubicBezTo>
                    <a:pt x="1349" y="1785"/>
                    <a:pt x="1752" y="1511"/>
                    <a:pt x="1834" y="1107"/>
                  </a:cubicBezTo>
                  <a:cubicBezTo>
                    <a:pt x="1927" y="633"/>
                    <a:pt x="1665" y="144"/>
                    <a:pt x="1177" y="24"/>
                  </a:cubicBezTo>
                  <a:cubicBezTo>
                    <a:pt x="1113" y="8"/>
                    <a:pt x="1046" y="1"/>
                    <a:pt x="980" y="1"/>
                  </a:cubicBezTo>
                  <a:close/>
                </a:path>
              </a:pathLst>
            </a:custGeom>
            <a:solidFill>
              <a:srgbClr val="EE7B9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3" name="Google Shape;3792;p60">
              <a:extLst>
                <a:ext uri="{FF2B5EF4-FFF2-40B4-BE49-F238E27FC236}">
                  <a16:creationId xmlns:a16="http://schemas.microsoft.com/office/drawing/2014/main" xmlns="" id="{5757EAD6-9A1F-A745-F5ED-46356AAD3639}"/>
                </a:ext>
              </a:extLst>
            </p:cNvPr>
            <p:cNvSpPr/>
            <p:nvPr/>
          </p:nvSpPr>
          <p:spPr>
            <a:xfrm>
              <a:off x="2205512" y="1799122"/>
              <a:ext cx="113866" cy="105417"/>
            </a:xfrm>
            <a:custGeom>
              <a:avLst/>
              <a:gdLst/>
              <a:ahLst/>
              <a:cxnLst/>
              <a:rect l="l" t="t" r="r" b="b"/>
              <a:pathLst>
                <a:path w="1927" h="1784" extrusionOk="0">
                  <a:moveTo>
                    <a:pt x="978" y="1"/>
                  </a:moveTo>
                  <a:cubicBezTo>
                    <a:pt x="578" y="1"/>
                    <a:pt x="176" y="275"/>
                    <a:pt x="96" y="679"/>
                  </a:cubicBezTo>
                  <a:cubicBezTo>
                    <a:pt x="1" y="1156"/>
                    <a:pt x="265" y="1641"/>
                    <a:pt x="751" y="1759"/>
                  </a:cubicBezTo>
                  <a:cubicBezTo>
                    <a:pt x="816" y="1775"/>
                    <a:pt x="883" y="1783"/>
                    <a:pt x="950" y="1783"/>
                  </a:cubicBezTo>
                  <a:cubicBezTo>
                    <a:pt x="1350" y="1783"/>
                    <a:pt x="1752" y="1509"/>
                    <a:pt x="1831" y="1105"/>
                  </a:cubicBezTo>
                  <a:cubicBezTo>
                    <a:pt x="1927" y="631"/>
                    <a:pt x="1663" y="142"/>
                    <a:pt x="1177" y="24"/>
                  </a:cubicBezTo>
                  <a:cubicBezTo>
                    <a:pt x="1112" y="8"/>
                    <a:pt x="1045" y="1"/>
                    <a:pt x="978" y="1"/>
                  </a:cubicBezTo>
                  <a:close/>
                </a:path>
              </a:pathLst>
            </a:custGeom>
            <a:solidFill>
              <a:srgbClr val="EE7B94"/>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4" name="Google Shape;3793;p60">
              <a:extLst>
                <a:ext uri="{FF2B5EF4-FFF2-40B4-BE49-F238E27FC236}">
                  <a16:creationId xmlns:a16="http://schemas.microsoft.com/office/drawing/2014/main" xmlns="" id="{2930D035-3522-9BD3-58AE-B8A0542C1079}"/>
                </a:ext>
              </a:extLst>
            </p:cNvPr>
            <p:cNvSpPr/>
            <p:nvPr/>
          </p:nvSpPr>
          <p:spPr>
            <a:xfrm>
              <a:off x="1982217" y="1797645"/>
              <a:ext cx="114989" cy="47981"/>
            </a:xfrm>
            <a:custGeom>
              <a:avLst/>
              <a:gdLst/>
              <a:ahLst/>
              <a:cxnLst/>
              <a:rect l="l" t="t" r="r" b="b"/>
              <a:pathLst>
                <a:path w="1946" h="812" extrusionOk="0">
                  <a:moveTo>
                    <a:pt x="975" y="1"/>
                  </a:moveTo>
                  <a:cubicBezTo>
                    <a:pt x="575" y="1"/>
                    <a:pt x="256" y="285"/>
                    <a:pt x="55" y="605"/>
                  </a:cubicBezTo>
                  <a:cubicBezTo>
                    <a:pt x="0" y="692"/>
                    <a:pt x="78" y="785"/>
                    <a:pt x="154" y="785"/>
                  </a:cubicBezTo>
                  <a:cubicBezTo>
                    <a:pt x="184" y="785"/>
                    <a:pt x="213" y="771"/>
                    <a:pt x="234" y="737"/>
                  </a:cubicBezTo>
                  <a:cubicBezTo>
                    <a:pt x="395" y="484"/>
                    <a:pt x="646" y="223"/>
                    <a:pt x="963" y="223"/>
                  </a:cubicBezTo>
                  <a:cubicBezTo>
                    <a:pt x="973" y="223"/>
                    <a:pt x="982" y="223"/>
                    <a:pt x="992" y="223"/>
                  </a:cubicBezTo>
                  <a:cubicBezTo>
                    <a:pt x="1310" y="240"/>
                    <a:pt x="1548" y="490"/>
                    <a:pt x="1694" y="751"/>
                  </a:cubicBezTo>
                  <a:cubicBezTo>
                    <a:pt x="1718" y="794"/>
                    <a:pt x="1757" y="811"/>
                    <a:pt x="1795" y="811"/>
                  </a:cubicBezTo>
                  <a:cubicBezTo>
                    <a:pt x="1871" y="811"/>
                    <a:pt x="1946" y="742"/>
                    <a:pt x="1899" y="659"/>
                  </a:cubicBezTo>
                  <a:cubicBezTo>
                    <a:pt x="1717" y="330"/>
                    <a:pt x="1413" y="21"/>
                    <a:pt x="1015" y="2"/>
                  </a:cubicBezTo>
                  <a:cubicBezTo>
                    <a:pt x="1001" y="1"/>
                    <a:pt x="988" y="1"/>
                    <a:pt x="975" y="1"/>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5" name="Google Shape;3794;p60">
              <a:extLst>
                <a:ext uri="{FF2B5EF4-FFF2-40B4-BE49-F238E27FC236}">
                  <a16:creationId xmlns:a16="http://schemas.microsoft.com/office/drawing/2014/main" xmlns="" id="{B4A58D07-70EC-46A5-F351-D5DF961F10F1}"/>
                </a:ext>
              </a:extLst>
            </p:cNvPr>
            <p:cNvSpPr/>
            <p:nvPr/>
          </p:nvSpPr>
          <p:spPr>
            <a:xfrm>
              <a:off x="1911075" y="1874342"/>
              <a:ext cx="259878" cy="42604"/>
            </a:xfrm>
            <a:custGeom>
              <a:avLst/>
              <a:gdLst/>
              <a:ahLst/>
              <a:cxnLst/>
              <a:rect l="l" t="t" r="r" b="b"/>
              <a:pathLst>
                <a:path w="4398" h="721" extrusionOk="0">
                  <a:moveTo>
                    <a:pt x="4238" y="0"/>
                  </a:moveTo>
                  <a:cubicBezTo>
                    <a:pt x="4220" y="0"/>
                    <a:pt x="4200" y="5"/>
                    <a:pt x="4181" y="18"/>
                  </a:cubicBezTo>
                  <a:cubicBezTo>
                    <a:pt x="3606" y="359"/>
                    <a:pt x="2968" y="500"/>
                    <a:pt x="2321" y="500"/>
                  </a:cubicBezTo>
                  <a:cubicBezTo>
                    <a:pt x="1607" y="500"/>
                    <a:pt x="883" y="328"/>
                    <a:pt x="226" y="62"/>
                  </a:cubicBezTo>
                  <a:cubicBezTo>
                    <a:pt x="210" y="56"/>
                    <a:pt x="194" y="52"/>
                    <a:pt x="179" y="52"/>
                  </a:cubicBezTo>
                  <a:cubicBezTo>
                    <a:pt x="73" y="52"/>
                    <a:pt x="0" y="209"/>
                    <a:pt x="116" y="256"/>
                  </a:cubicBezTo>
                  <a:cubicBezTo>
                    <a:pt x="814" y="537"/>
                    <a:pt x="1577" y="721"/>
                    <a:pt x="2330" y="721"/>
                  </a:cubicBezTo>
                  <a:cubicBezTo>
                    <a:pt x="3012" y="721"/>
                    <a:pt x="3686" y="570"/>
                    <a:pt x="4296" y="206"/>
                  </a:cubicBezTo>
                  <a:cubicBezTo>
                    <a:pt x="4398" y="144"/>
                    <a:pt x="4333" y="0"/>
                    <a:pt x="4238" y="0"/>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6" name="Google Shape;3795;p60">
              <a:extLst>
                <a:ext uri="{FF2B5EF4-FFF2-40B4-BE49-F238E27FC236}">
                  <a16:creationId xmlns:a16="http://schemas.microsoft.com/office/drawing/2014/main" xmlns="" id="{A56A61AE-8753-04A2-A426-6D085129785A}"/>
                </a:ext>
              </a:extLst>
            </p:cNvPr>
            <p:cNvSpPr/>
            <p:nvPr/>
          </p:nvSpPr>
          <p:spPr>
            <a:xfrm>
              <a:off x="2117766" y="1600526"/>
              <a:ext cx="127103" cy="29545"/>
            </a:xfrm>
            <a:custGeom>
              <a:avLst/>
              <a:gdLst/>
              <a:ahLst/>
              <a:cxnLst/>
              <a:rect l="l" t="t" r="r" b="b"/>
              <a:pathLst>
                <a:path w="2151" h="500" extrusionOk="0">
                  <a:moveTo>
                    <a:pt x="1072" y="0"/>
                  </a:moveTo>
                  <a:cubicBezTo>
                    <a:pt x="745" y="0"/>
                    <a:pt x="414" y="82"/>
                    <a:pt x="113" y="222"/>
                  </a:cubicBezTo>
                  <a:cubicBezTo>
                    <a:pt x="1" y="278"/>
                    <a:pt x="61" y="438"/>
                    <a:pt x="163" y="438"/>
                  </a:cubicBezTo>
                  <a:cubicBezTo>
                    <a:pt x="178" y="438"/>
                    <a:pt x="195" y="435"/>
                    <a:pt x="211" y="426"/>
                  </a:cubicBezTo>
                  <a:cubicBezTo>
                    <a:pt x="484" y="298"/>
                    <a:pt x="783" y="222"/>
                    <a:pt x="1077" y="222"/>
                  </a:cubicBezTo>
                  <a:cubicBezTo>
                    <a:pt x="1375" y="222"/>
                    <a:pt x="1667" y="299"/>
                    <a:pt x="1924" y="480"/>
                  </a:cubicBezTo>
                  <a:cubicBezTo>
                    <a:pt x="1945" y="493"/>
                    <a:pt x="1965" y="499"/>
                    <a:pt x="1985" y="499"/>
                  </a:cubicBezTo>
                  <a:cubicBezTo>
                    <a:pt x="2081" y="499"/>
                    <a:pt x="2150" y="363"/>
                    <a:pt x="2050" y="297"/>
                  </a:cubicBezTo>
                  <a:cubicBezTo>
                    <a:pt x="1754" y="90"/>
                    <a:pt x="1415" y="0"/>
                    <a:pt x="1072" y="0"/>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57" name="Google Shape;3796;p60">
              <a:extLst>
                <a:ext uri="{FF2B5EF4-FFF2-40B4-BE49-F238E27FC236}">
                  <a16:creationId xmlns:a16="http://schemas.microsoft.com/office/drawing/2014/main" xmlns="" id="{3132700F-77D3-2331-09C2-19E1D5DAA539}"/>
                </a:ext>
              </a:extLst>
            </p:cNvPr>
            <p:cNvSpPr/>
            <p:nvPr/>
          </p:nvSpPr>
          <p:spPr>
            <a:xfrm>
              <a:off x="1847614" y="1606790"/>
              <a:ext cx="130234" cy="33918"/>
            </a:xfrm>
            <a:custGeom>
              <a:avLst/>
              <a:gdLst/>
              <a:ahLst/>
              <a:cxnLst/>
              <a:rect l="l" t="t" r="r" b="b"/>
              <a:pathLst>
                <a:path w="2204" h="574" extrusionOk="0">
                  <a:moveTo>
                    <a:pt x="1161" y="1"/>
                  </a:moveTo>
                  <a:cubicBezTo>
                    <a:pt x="1130" y="1"/>
                    <a:pt x="1100" y="2"/>
                    <a:pt x="1069" y="3"/>
                  </a:cubicBezTo>
                  <a:cubicBezTo>
                    <a:pt x="716" y="26"/>
                    <a:pt x="387" y="160"/>
                    <a:pt x="98" y="363"/>
                  </a:cubicBezTo>
                  <a:cubicBezTo>
                    <a:pt x="0" y="432"/>
                    <a:pt x="63" y="573"/>
                    <a:pt x="156" y="573"/>
                  </a:cubicBezTo>
                  <a:cubicBezTo>
                    <a:pt x="175" y="573"/>
                    <a:pt x="195" y="567"/>
                    <a:pt x="216" y="553"/>
                  </a:cubicBezTo>
                  <a:cubicBezTo>
                    <a:pt x="471" y="377"/>
                    <a:pt x="763" y="245"/>
                    <a:pt x="1078" y="228"/>
                  </a:cubicBezTo>
                  <a:cubicBezTo>
                    <a:pt x="1105" y="226"/>
                    <a:pt x="1132" y="226"/>
                    <a:pt x="1159" y="226"/>
                  </a:cubicBezTo>
                  <a:cubicBezTo>
                    <a:pt x="1447" y="226"/>
                    <a:pt x="1722" y="306"/>
                    <a:pt x="1982" y="424"/>
                  </a:cubicBezTo>
                  <a:cubicBezTo>
                    <a:pt x="1999" y="432"/>
                    <a:pt x="2016" y="436"/>
                    <a:pt x="2032" y="436"/>
                  </a:cubicBezTo>
                  <a:cubicBezTo>
                    <a:pt x="2138" y="436"/>
                    <a:pt x="2203" y="284"/>
                    <a:pt x="2091" y="228"/>
                  </a:cubicBezTo>
                  <a:cubicBezTo>
                    <a:pt x="1799" y="94"/>
                    <a:pt x="1485" y="1"/>
                    <a:pt x="1161" y="1"/>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grpSp>
          <p:nvGrpSpPr>
            <p:cNvPr id="58" name="Google Shape;3797;p60">
              <a:extLst>
                <a:ext uri="{FF2B5EF4-FFF2-40B4-BE49-F238E27FC236}">
                  <a16:creationId xmlns:a16="http://schemas.microsoft.com/office/drawing/2014/main" xmlns="" id="{2A081D7B-EE9D-6DB5-56A4-EBF149675D51}"/>
                </a:ext>
              </a:extLst>
            </p:cNvPr>
            <p:cNvGrpSpPr/>
            <p:nvPr/>
          </p:nvGrpSpPr>
          <p:grpSpPr>
            <a:xfrm>
              <a:off x="1711384" y="1559076"/>
              <a:ext cx="656667" cy="315068"/>
              <a:chOff x="1711534" y="1552901"/>
              <a:chExt cx="656667" cy="315068"/>
            </a:xfrm>
          </p:grpSpPr>
          <p:sp>
            <p:nvSpPr>
              <p:cNvPr id="99" name="Google Shape;3798;p60">
                <a:extLst>
                  <a:ext uri="{FF2B5EF4-FFF2-40B4-BE49-F238E27FC236}">
                    <a16:creationId xmlns:a16="http://schemas.microsoft.com/office/drawing/2014/main" xmlns="" id="{F686F7C3-F09C-2162-8B45-AD0F2C84182B}"/>
                  </a:ext>
                </a:extLst>
              </p:cNvPr>
              <p:cNvSpPr/>
              <p:nvPr/>
            </p:nvSpPr>
            <p:spPr>
              <a:xfrm>
                <a:off x="1724651" y="1582918"/>
                <a:ext cx="237955" cy="226610"/>
              </a:xfrm>
              <a:custGeom>
                <a:avLst/>
                <a:gdLst/>
                <a:ahLst/>
                <a:cxnLst/>
                <a:rect l="l" t="t" r="r" b="b"/>
                <a:pathLst>
                  <a:path w="4027" h="3835" extrusionOk="0">
                    <a:moveTo>
                      <a:pt x="3041" y="0"/>
                    </a:moveTo>
                    <a:lnTo>
                      <a:pt x="1" y="2810"/>
                    </a:lnTo>
                    <a:cubicBezTo>
                      <a:pt x="85" y="3198"/>
                      <a:pt x="262" y="3546"/>
                      <a:pt x="503" y="3835"/>
                    </a:cubicBezTo>
                    <a:cubicBezTo>
                      <a:pt x="1418" y="3012"/>
                      <a:pt x="3055" y="1488"/>
                      <a:pt x="4026" y="579"/>
                    </a:cubicBezTo>
                    <a:cubicBezTo>
                      <a:pt x="3751" y="312"/>
                      <a:pt x="3414" y="112"/>
                      <a:pt x="3041" y="0"/>
                    </a:cubicBezTo>
                    <a:close/>
                  </a:path>
                </a:pathLst>
              </a:custGeom>
              <a:solidFill>
                <a:srgbClr val="FFFFFF">
                  <a:alpha val="16750"/>
                </a:srgbClr>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00" name="Google Shape;3799;p60">
                <a:extLst>
                  <a:ext uri="{FF2B5EF4-FFF2-40B4-BE49-F238E27FC236}">
                    <a16:creationId xmlns:a16="http://schemas.microsoft.com/office/drawing/2014/main" xmlns="" id="{79C9522C-25F1-8485-300D-94213CEC829D}"/>
                  </a:ext>
                </a:extLst>
              </p:cNvPr>
              <p:cNvSpPr/>
              <p:nvPr/>
            </p:nvSpPr>
            <p:spPr>
              <a:xfrm>
                <a:off x="2077822" y="1567141"/>
                <a:ext cx="237955" cy="226847"/>
              </a:xfrm>
              <a:custGeom>
                <a:avLst/>
                <a:gdLst/>
                <a:ahLst/>
                <a:cxnLst/>
                <a:rect l="l" t="t" r="r" b="b"/>
                <a:pathLst>
                  <a:path w="4027" h="3839" extrusionOk="0">
                    <a:moveTo>
                      <a:pt x="3038" y="0"/>
                    </a:moveTo>
                    <a:lnTo>
                      <a:pt x="0" y="2811"/>
                    </a:lnTo>
                    <a:cubicBezTo>
                      <a:pt x="85" y="3195"/>
                      <a:pt x="259" y="3546"/>
                      <a:pt x="503" y="3838"/>
                    </a:cubicBezTo>
                    <a:cubicBezTo>
                      <a:pt x="1418" y="3013"/>
                      <a:pt x="3052" y="1488"/>
                      <a:pt x="4026" y="579"/>
                    </a:cubicBezTo>
                    <a:cubicBezTo>
                      <a:pt x="3751" y="312"/>
                      <a:pt x="3414" y="113"/>
                      <a:pt x="3038" y="0"/>
                    </a:cubicBezTo>
                    <a:close/>
                  </a:path>
                </a:pathLst>
              </a:custGeom>
              <a:solidFill>
                <a:srgbClr val="FFFFFF">
                  <a:alpha val="16750"/>
                </a:srgbClr>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101" name="Google Shape;3800;p60">
                <a:extLst>
                  <a:ext uri="{FF2B5EF4-FFF2-40B4-BE49-F238E27FC236}">
                    <a16:creationId xmlns:a16="http://schemas.microsoft.com/office/drawing/2014/main" xmlns="" id="{53B7F301-D0FE-9143-41BA-4DDF87D82F4C}"/>
                  </a:ext>
                </a:extLst>
              </p:cNvPr>
              <p:cNvSpPr/>
              <p:nvPr/>
            </p:nvSpPr>
            <p:spPr>
              <a:xfrm>
                <a:off x="1711534" y="1552901"/>
                <a:ext cx="656667" cy="315068"/>
              </a:xfrm>
              <a:custGeom>
                <a:avLst/>
                <a:gdLst/>
                <a:ahLst/>
                <a:cxnLst/>
                <a:rect l="l" t="t" r="r" b="b"/>
                <a:pathLst>
                  <a:path w="11113" h="5332" extrusionOk="0">
                    <a:moveTo>
                      <a:pt x="8549" y="272"/>
                    </a:moveTo>
                    <a:cubicBezTo>
                      <a:pt x="9122" y="272"/>
                      <a:pt x="9666" y="489"/>
                      <a:pt x="10087" y="876"/>
                    </a:cubicBezTo>
                    <a:cubicBezTo>
                      <a:pt x="10534" y="1289"/>
                      <a:pt x="10789" y="1850"/>
                      <a:pt x="10815" y="2454"/>
                    </a:cubicBezTo>
                    <a:cubicBezTo>
                      <a:pt x="10834" y="3060"/>
                      <a:pt x="10621" y="3638"/>
                      <a:pt x="10211" y="4082"/>
                    </a:cubicBezTo>
                    <a:cubicBezTo>
                      <a:pt x="9798" y="4525"/>
                      <a:pt x="9237" y="4784"/>
                      <a:pt x="8633" y="4806"/>
                    </a:cubicBezTo>
                    <a:cubicBezTo>
                      <a:pt x="8604" y="4807"/>
                      <a:pt x="8575" y="4808"/>
                      <a:pt x="8546" y="4808"/>
                    </a:cubicBezTo>
                    <a:cubicBezTo>
                      <a:pt x="7335" y="4808"/>
                      <a:pt x="6327" y="3848"/>
                      <a:pt x="6284" y="2628"/>
                    </a:cubicBezTo>
                    <a:cubicBezTo>
                      <a:pt x="6258" y="2024"/>
                      <a:pt x="6472" y="1446"/>
                      <a:pt x="6887" y="999"/>
                    </a:cubicBezTo>
                    <a:cubicBezTo>
                      <a:pt x="7297" y="553"/>
                      <a:pt x="7858" y="298"/>
                      <a:pt x="8462" y="272"/>
                    </a:cubicBezTo>
                    <a:close/>
                    <a:moveTo>
                      <a:pt x="2569" y="528"/>
                    </a:moveTo>
                    <a:cubicBezTo>
                      <a:pt x="3791" y="528"/>
                      <a:pt x="4807" y="1496"/>
                      <a:pt x="4855" y="2726"/>
                    </a:cubicBezTo>
                    <a:cubicBezTo>
                      <a:pt x="4905" y="3984"/>
                      <a:pt x="3917" y="5045"/>
                      <a:pt x="2659" y="5095"/>
                    </a:cubicBezTo>
                    <a:cubicBezTo>
                      <a:pt x="2628" y="5097"/>
                      <a:pt x="2598" y="5097"/>
                      <a:pt x="2567" y="5097"/>
                    </a:cubicBezTo>
                    <a:cubicBezTo>
                      <a:pt x="1347" y="5097"/>
                      <a:pt x="334" y="4127"/>
                      <a:pt x="287" y="2900"/>
                    </a:cubicBezTo>
                    <a:cubicBezTo>
                      <a:pt x="237" y="1640"/>
                      <a:pt x="1222" y="576"/>
                      <a:pt x="2482" y="528"/>
                    </a:cubicBezTo>
                    <a:close/>
                    <a:moveTo>
                      <a:pt x="8554" y="1"/>
                    </a:moveTo>
                    <a:cubicBezTo>
                      <a:pt x="8519" y="1"/>
                      <a:pt x="8483" y="1"/>
                      <a:pt x="8448" y="3"/>
                    </a:cubicBezTo>
                    <a:cubicBezTo>
                      <a:pt x="7771" y="28"/>
                      <a:pt x="7143" y="320"/>
                      <a:pt x="6682" y="814"/>
                    </a:cubicBezTo>
                    <a:cubicBezTo>
                      <a:pt x="6225" y="1311"/>
                      <a:pt x="5980" y="1957"/>
                      <a:pt x="6008" y="2639"/>
                    </a:cubicBezTo>
                    <a:cubicBezTo>
                      <a:pt x="6017" y="2793"/>
                      <a:pt x="6037" y="2945"/>
                      <a:pt x="6070" y="3091"/>
                    </a:cubicBezTo>
                    <a:cubicBezTo>
                      <a:pt x="5886" y="3002"/>
                      <a:pt x="5711" y="2971"/>
                      <a:pt x="5554" y="2971"/>
                    </a:cubicBezTo>
                    <a:cubicBezTo>
                      <a:pt x="5359" y="2971"/>
                      <a:pt x="5194" y="3019"/>
                      <a:pt x="5082" y="3063"/>
                    </a:cubicBezTo>
                    <a:cubicBezTo>
                      <a:pt x="5093" y="2948"/>
                      <a:pt x="5102" y="2833"/>
                      <a:pt x="5093" y="2712"/>
                    </a:cubicBezTo>
                    <a:cubicBezTo>
                      <a:pt x="5041" y="1355"/>
                      <a:pt x="3924" y="290"/>
                      <a:pt x="2578" y="290"/>
                    </a:cubicBezTo>
                    <a:cubicBezTo>
                      <a:pt x="2545" y="290"/>
                      <a:pt x="2513" y="291"/>
                      <a:pt x="2480" y="292"/>
                    </a:cubicBezTo>
                    <a:cubicBezTo>
                      <a:pt x="1090" y="343"/>
                      <a:pt x="1" y="1516"/>
                      <a:pt x="57" y="2906"/>
                    </a:cubicBezTo>
                    <a:cubicBezTo>
                      <a:pt x="110" y="4264"/>
                      <a:pt x="1230" y="5331"/>
                      <a:pt x="2578" y="5331"/>
                    </a:cubicBezTo>
                    <a:cubicBezTo>
                      <a:pt x="2609" y="5331"/>
                      <a:pt x="2640" y="5331"/>
                      <a:pt x="2676" y="5326"/>
                    </a:cubicBezTo>
                    <a:cubicBezTo>
                      <a:pt x="3847" y="5281"/>
                      <a:pt x="4807" y="4438"/>
                      <a:pt x="5046" y="3344"/>
                    </a:cubicBezTo>
                    <a:cubicBezTo>
                      <a:pt x="5048" y="3341"/>
                      <a:pt x="5051" y="3341"/>
                      <a:pt x="5054" y="3338"/>
                    </a:cubicBezTo>
                    <a:cubicBezTo>
                      <a:pt x="5068" y="3329"/>
                      <a:pt x="5273" y="3204"/>
                      <a:pt x="5556" y="3204"/>
                    </a:cubicBezTo>
                    <a:cubicBezTo>
                      <a:pt x="5725" y="3204"/>
                      <a:pt x="5920" y="3248"/>
                      <a:pt x="6121" y="3386"/>
                    </a:cubicBezTo>
                    <a:cubicBezTo>
                      <a:pt x="6135" y="3397"/>
                      <a:pt x="6149" y="3400"/>
                      <a:pt x="6168" y="3405"/>
                    </a:cubicBezTo>
                    <a:cubicBezTo>
                      <a:pt x="6525" y="4382"/>
                      <a:pt x="7465" y="5079"/>
                      <a:pt x="8555" y="5079"/>
                    </a:cubicBezTo>
                    <a:cubicBezTo>
                      <a:pt x="8586" y="5079"/>
                      <a:pt x="8619" y="5079"/>
                      <a:pt x="8653" y="5076"/>
                    </a:cubicBezTo>
                    <a:cubicBezTo>
                      <a:pt x="9330" y="5050"/>
                      <a:pt x="9958" y="4758"/>
                      <a:pt x="10416" y="4264"/>
                    </a:cubicBezTo>
                    <a:cubicBezTo>
                      <a:pt x="10874" y="3770"/>
                      <a:pt x="11112" y="3125"/>
                      <a:pt x="11084" y="2442"/>
                    </a:cubicBezTo>
                    <a:cubicBezTo>
                      <a:pt x="11059" y="1766"/>
                      <a:pt x="10767" y="1137"/>
                      <a:pt x="10273" y="677"/>
                    </a:cubicBezTo>
                    <a:cubicBezTo>
                      <a:pt x="9802" y="243"/>
                      <a:pt x="9197" y="1"/>
                      <a:pt x="8554" y="1"/>
                    </a:cubicBezTo>
                    <a:close/>
                  </a:path>
                </a:pathLst>
              </a:custGeom>
              <a:solidFill>
                <a:srgbClr val="422C46"/>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grpSp>
        <p:sp>
          <p:nvSpPr>
            <p:cNvPr id="59" name="Google Shape;3801;p60">
              <a:extLst>
                <a:ext uri="{FF2B5EF4-FFF2-40B4-BE49-F238E27FC236}">
                  <a16:creationId xmlns:a16="http://schemas.microsoft.com/office/drawing/2014/main" xmlns="" id="{99097A71-1119-8B9F-20CB-49E6CA720BB4}"/>
                </a:ext>
              </a:extLst>
            </p:cNvPr>
            <p:cNvSpPr/>
            <p:nvPr/>
          </p:nvSpPr>
          <p:spPr>
            <a:xfrm>
              <a:off x="2048810" y="2417777"/>
              <a:ext cx="16604" cy="43372"/>
            </a:xfrm>
            <a:custGeom>
              <a:avLst/>
              <a:gdLst/>
              <a:ahLst/>
              <a:cxnLst/>
              <a:rect l="l" t="t" r="r" b="b"/>
              <a:pathLst>
                <a:path w="281" h="734" extrusionOk="0">
                  <a:moveTo>
                    <a:pt x="90" y="0"/>
                  </a:moveTo>
                  <a:cubicBezTo>
                    <a:pt x="62" y="73"/>
                    <a:pt x="34" y="130"/>
                    <a:pt x="20" y="194"/>
                  </a:cubicBezTo>
                  <a:cubicBezTo>
                    <a:pt x="6" y="253"/>
                    <a:pt x="0" y="312"/>
                    <a:pt x="3" y="371"/>
                  </a:cubicBezTo>
                  <a:cubicBezTo>
                    <a:pt x="6" y="433"/>
                    <a:pt x="17" y="492"/>
                    <a:pt x="39" y="551"/>
                  </a:cubicBezTo>
                  <a:cubicBezTo>
                    <a:pt x="59" y="610"/>
                    <a:pt x="90" y="671"/>
                    <a:pt x="146" y="733"/>
                  </a:cubicBezTo>
                  <a:cubicBezTo>
                    <a:pt x="202" y="671"/>
                    <a:pt x="230" y="610"/>
                    <a:pt x="253" y="548"/>
                  </a:cubicBezTo>
                  <a:cubicBezTo>
                    <a:pt x="272" y="483"/>
                    <a:pt x="281" y="422"/>
                    <a:pt x="278" y="357"/>
                  </a:cubicBezTo>
                  <a:cubicBezTo>
                    <a:pt x="272" y="295"/>
                    <a:pt x="261" y="231"/>
                    <a:pt x="236" y="169"/>
                  </a:cubicBezTo>
                  <a:cubicBezTo>
                    <a:pt x="208" y="110"/>
                    <a:pt x="169" y="40"/>
                    <a:pt x="90"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grpSp>
          <p:nvGrpSpPr>
            <p:cNvPr id="60" name="Google Shape;3802;p60">
              <a:extLst>
                <a:ext uri="{FF2B5EF4-FFF2-40B4-BE49-F238E27FC236}">
                  <a16:creationId xmlns:a16="http://schemas.microsoft.com/office/drawing/2014/main" xmlns="" id="{23D816AC-6281-0344-871E-FB831A3A6467}"/>
                </a:ext>
              </a:extLst>
            </p:cNvPr>
            <p:cNvGrpSpPr/>
            <p:nvPr/>
          </p:nvGrpSpPr>
          <p:grpSpPr>
            <a:xfrm>
              <a:off x="1706216" y="2077251"/>
              <a:ext cx="670239" cy="527010"/>
              <a:chOff x="1706216" y="2077251"/>
              <a:chExt cx="670239" cy="527010"/>
            </a:xfrm>
          </p:grpSpPr>
          <p:sp>
            <p:nvSpPr>
              <p:cNvPr id="61" name="Google Shape;3803;p60">
                <a:extLst>
                  <a:ext uri="{FF2B5EF4-FFF2-40B4-BE49-F238E27FC236}">
                    <a16:creationId xmlns:a16="http://schemas.microsoft.com/office/drawing/2014/main" xmlns="" id="{D98D4765-50BF-8DC3-2080-494D940C0AC6}"/>
                  </a:ext>
                </a:extLst>
              </p:cNvPr>
              <p:cNvSpPr/>
              <p:nvPr/>
            </p:nvSpPr>
            <p:spPr>
              <a:xfrm>
                <a:off x="1947769" y="2277620"/>
                <a:ext cx="16663" cy="51290"/>
              </a:xfrm>
              <a:custGeom>
                <a:avLst/>
                <a:gdLst/>
                <a:ahLst/>
                <a:cxnLst/>
                <a:rect l="l" t="t" r="r" b="b"/>
                <a:pathLst>
                  <a:path w="282" h="868" extrusionOk="0">
                    <a:moveTo>
                      <a:pt x="93" y="0"/>
                    </a:moveTo>
                    <a:cubicBezTo>
                      <a:pt x="54" y="84"/>
                      <a:pt x="31" y="155"/>
                      <a:pt x="17" y="222"/>
                    </a:cubicBezTo>
                    <a:cubicBezTo>
                      <a:pt x="3" y="295"/>
                      <a:pt x="0" y="365"/>
                      <a:pt x="3" y="435"/>
                    </a:cubicBezTo>
                    <a:cubicBezTo>
                      <a:pt x="6" y="506"/>
                      <a:pt x="17" y="579"/>
                      <a:pt x="40" y="649"/>
                    </a:cubicBezTo>
                    <a:cubicBezTo>
                      <a:pt x="59" y="722"/>
                      <a:pt x="93" y="792"/>
                      <a:pt x="146" y="868"/>
                    </a:cubicBezTo>
                    <a:cubicBezTo>
                      <a:pt x="203" y="792"/>
                      <a:pt x="233" y="719"/>
                      <a:pt x="253" y="646"/>
                    </a:cubicBezTo>
                    <a:cubicBezTo>
                      <a:pt x="276" y="573"/>
                      <a:pt x="281" y="497"/>
                      <a:pt x="278" y="424"/>
                    </a:cubicBezTo>
                    <a:cubicBezTo>
                      <a:pt x="276" y="351"/>
                      <a:pt x="261" y="278"/>
                      <a:pt x="233" y="202"/>
                    </a:cubicBezTo>
                    <a:cubicBezTo>
                      <a:pt x="205" y="132"/>
                      <a:pt x="166" y="56"/>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2" name="Google Shape;3804;p60">
                <a:extLst>
                  <a:ext uri="{FF2B5EF4-FFF2-40B4-BE49-F238E27FC236}">
                    <a16:creationId xmlns:a16="http://schemas.microsoft.com/office/drawing/2014/main" xmlns="" id="{36D17A26-758C-B862-04E0-54B26DF75613}"/>
                  </a:ext>
                </a:extLst>
              </p:cNvPr>
              <p:cNvSpPr/>
              <p:nvPr/>
            </p:nvSpPr>
            <p:spPr>
              <a:xfrm>
                <a:off x="1998525" y="2193360"/>
                <a:ext cx="16663" cy="49281"/>
              </a:xfrm>
              <a:custGeom>
                <a:avLst/>
                <a:gdLst/>
                <a:ahLst/>
                <a:cxnLst/>
                <a:rect l="l" t="t" r="r" b="b"/>
                <a:pathLst>
                  <a:path w="282" h="834" extrusionOk="0">
                    <a:moveTo>
                      <a:pt x="93" y="0"/>
                    </a:moveTo>
                    <a:cubicBezTo>
                      <a:pt x="54" y="82"/>
                      <a:pt x="37" y="149"/>
                      <a:pt x="20" y="219"/>
                    </a:cubicBezTo>
                    <a:cubicBezTo>
                      <a:pt x="9" y="289"/>
                      <a:pt x="0" y="354"/>
                      <a:pt x="6" y="421"/>
                    </a:cubicBezTo>
                    <a:cubicBezTo>
                      <a:pt x="9" y="489"/>
                      <a:pt x="20" y="556"/>
                      <a:pt x="40" y="626"/>
                    </a:cubicBezTo>
                    <a:cubicBezTo>
                      <a:pt x="59" y="694"/>
                      <a:pt x="93" y="764"/>
                      <a:pt x="149" y="834"/>
                    </a:cubicBezTo>
                    <a:cubicBezTo>
                      <a:pt x="205" y="764"/>
                      <a:pt x="233" y="694"/>
                      <a:pt x="253" y="623"/>
                    </a:cubicBezTo>
                    <a:cubicBezTo>
                      <a:pt x="276" y="553"/>
                      <a:pt x="281" y="477"/>
                      <a:pt x="278" y="407"/>
                    </a:cubicBezTo>
                    <a:cubicBezTo>
                      <a:pt x="276" y="337"/>
                      <a:pt x="262" y="264"/>
                      <a:pt x="233" y="194"/>
                    </a:cubicBezTo>
                    <a:cubicBezTo>
                      <a:pt x="205" y="124"/>
                      <a:pt x="163" y="56"/>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3" name="Google Shape;3805;p60">
                <a:extLst>
                  <a:ext uri="{FF2B5EF4-FFF2-40B4-BE49-F238E27FC236}">
                    <a16:creationId xmlns:a16="http://schemas.microsoft.com/office/drawing/2014/main" xmlns="" id="{53A9A32D-CF39-A80D-CF66-871E4B08EE6B}"/>
                  </a:ext>
                </a:extLst>
              </p:cNvPr>
              <p:cNvSpPr/>
              <p:nvPr/>
            </p:nvSpPr>
            <p:spPr>
              <a:xfrm>
                <a:off x="1791185" y="2110400"/>
                <a:ext cx="16663" cy="49340"/>
              </a:xfrm>
              <a:custGeom>
                <a:avLst/>
                <a:gdLst/>
                <a:ahLst/>
                <a:cxnLst/>
                <a:rect l="l" t="t" r="r" b="b"/>
                <a:pathLst>
                  <a:path w="282" h="835" extrusionOk="0">
                    <a:moveTo>
                      <a:pt x="93" y="0"/>
                    </a:moveTo>
                    <a:cubicBezTo>
                      <a:pt x="54" y="82"/>
                      <a:pt x="37" y="149"/>
                      <a:pt x="20" y="219"/>
                    </a:cubicBezTo>
                    <a:cubicBezTo>
                      <a:pt x="9" y="290"/>
                      <a:pt x="0" y="354"/>
                      <a:pt x="6" y="422"/>
                    </a:cubicBezTo>
                    <a:cubicBezTo>
                      <a:pt x="9" y="489"/>
                      <a:pt x="20" y="556"/>
                      <a:pt x="40" y="627"/>
                    </a:cubicBezTo>
                    <a:cubicBezTo>
                      <a:pt x="59" y="694"/>
                      <a:pt x="93" y="764"/>
                      <a:pt x="149" y="834"/>
                    </a:cubicBezTo>
                    <a:cubicBezTo>
                      <a:pt x="205" y="764"/>
                      <a:pt x="233" y="694"/>
                      <a:pt x="253" y="624"/>
                    </a:cubicBezTo>
                    <a:cubicBezTo>
                      <a:pt x="275" y="554"/>
                      <a:pt x="281" y="478"/>
                      <a:pt x="278" y="408"/>
                    </a:cubicBezTo>
                    <a:cubicBezTo>
                      <a:pt x="275" y="337"/>
                      <a:pt x="261" y="264"/>
                      <a:pt x="233" y="194"/>
                    </a:cubicBezTo>
                    <a:cubicBezTo>
                      <a:pt x="205" y="124"/>
                      <a:pt x="163" y="57"/>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4" name="Google Shape;3806;p60">
                <a:extLst>
                  <a:ext uri="{FF2B5EF4-FFF2-40B4-BE49-F238E27FC236}">
                    <a16:creationId xmlns:a16="http://schemas.microsoft.com/office/drawing/2014/main" xmlns="" id="{6AA2E623-5CED-AD96-95D2-6E21F93905F3}"/>
                  </a:ext>
                </a:extLst>
              </p:cNvPr>
              <p:cNvSpPr/>
              <p:nvPr/>
            </p:nvSpPr>
            <p:spPr>
              <a:xfrm>
                <a:off x="1706216" y="2122867"/>
                <a:ext cx="16663" cy="49281"/>
              </a:xfrm>
              <a:custGeom>
                <a:avLst/>
                <a:gdLst/>
                <a:ahLst/>
                <a:cxnLst/>
                <a:rect l="l" t="t" r="r" b="b"/>
                <a:pathLst>
                  <a:path w="282" h="834" extrusionOk="0">
                    <a:moveTo>
                      <a:pt x="91" y="0"/>
                    </a:moveTo>
                    <a:cubicBezTo>
                      <a:pt x="54" y="81"/>
                      <a:pt x="35" y="149"/>
                      <a:pt x="18" y="219"/>
                    </a:cubicBezTo>
                    <a:cubicBezTo>
                      <a:pt x="7" y="289"/>
                      <a:pt x="1" y="354"/>
                      <a:pt x="4" y="421"/>
                    </a:cubicBezTo>
                    <a:cubicBezTo>
                      <a:pt x="7" y="489"/>
                      <a:pt x="18" y="556"/>
                      <a:pt x="40" y="626"/>
                    </a:cubicBezTo>
                    <a:cubicBezTo>
                      <a:pt x="60" y="693"/>
                      <a:pt x="91" y="764"/>
                      <a:pt x="147" y="834"/>
                    </a:cubicBezTo>
                    <a:cubicBezTo>
                      <a:pt x="203" y="764"/>
                      <a:pt x="231" y="693"/>
                      <a:pt x="254" y="623"/>
                    </a:cubicBezTo>
                    <a:cubicBezTo>
                      <a:pt x="273" y="553"/>
                      <a:pt x="282" y="477"/>
                      <a:pt x="279" y="407"/>
                    </a:cubicBezTo>
                    <a:cubicBezTo>
                      <a:pt x="273" y="337"/>
                      <a:pt x="259" y="264"/>
                      <a:pt x="231" y="194"/>
                    </a:cubicBezTo>
                    <a:cubicBezTo>
                      <a:pt x="203" y="124"/>
                      <a:pt x="161" y="56"/>
                      <a:pt x="91"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5" name="Google Shape;3807;p60">
                <a:extLst>
                  <a:ext uri="{FF2B5EF4-FFF2-40B4-BE49-F238E27FC236}">
                    <a16:creationId xmlns:a16="http://schemas.microsoft.com/office/drawing/2014/main" xmlns="" id="{70D447FC-3B4C-904F-5920-0C8F35F770B8}"/>
                  </a:ext>
                </a:extLst>
              </p:cNvPr>
              <p:cNvSpPr/>
              <p:nvPr/>
            </p:nvSpPr>
            <p:spPr>
              <a:xfrm>
                <a:off x="1782853" y="2199623"/>
                <a:ext cx="16663" cy="49163"/>
              </a:xfrm>
              <a:custGeom>
                <a:avLst/>
                <a:gdLst/>
                <a:ahLst/>
                <a:cxnLst/>
                <a:rect l="l" t="t" r="r" b="b"/>
                <a:pathLst>
                  <a:path w="282" h="832" extrusionOk="0">
                    <a:moveTo>
                      <a:pt x="94" y="1"/>
                    </a:moveTo>
                    <a:cubicBezTo>
                      <a:pt x="54" y="82"/>
                      <a:pt x="37" y="147"/>
                      <a:pt x="21" y="217"/>
                    </a:cubicBezTo>
                    <a:cubicBezTo>
                      <a:pt x="9" y="287"/>
                      <a:pt x="1" y="355"/>
                      <a:pt x="7" y="422"/>
                    </a:cubicBezTo>
                    <a:cubicBezTo>
                      <a:pt x="9" y="486"/>
                      <a:pt x="21" y="554"/>
                      <a:pt x="40" y="624"/>
                    </a:cubicBezTo>
                    <a:cubicBezTo>
                      <a:pt x="60" y="691"/>
                      <a:pt x="94" y="762"/>
                      <a:pt x="150" y="832"/>
                    </a:cubicBezTo>
                    <a:cubicBezTo>
                      <a:pt x="206" y="762"/>
                      <a:pt x="234" y="691"/>
                      <a:pt x="254" y="621"/>
                    </a:cubicBezTo>
                    <a:cubicBezTo>
                      <a:pt x="276" y="551"/>
                      <a:pt x="282" y="478"/>
                      <a:pt x="279" y="408"/>
                    </a:cubicBezTo>
                    <a:cubicBezTo>
                      <a:pt x="276" y="338"/>
                      <a:pt x="262" y="265"/>
                      <a:pt x="234" y="195"/>
                    </a:cubicBezTo>
                    <a:cubicBezTo>
                      <a:pt x="206" y="124"/>
                      <a:pt x="164" y="57"/>
                      <a:pt x="94"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6" name="Google Shape;3808;p60">
                <a:extLst>
                  <a:ext uri="{FF2B5EF4-FFF2-40B4-BE49-F238E27FC236}">
                    <a16:creationId xmlns:a16="http://schemas.microsoft.com/office/drawing/2014/main" xmlns="" id="{577DD02C-E359-CDEF-E536-6228EC31B37D}"/>
                  </a:ext>
                </a:extLst>
              </p:cNvPr>
              <p:cNvSpPr/>
              <p:nvPr/>
            </p:nvSpPr>
            <p:spPr>
              <a:xfrm>
                <a:off x="2071204" y="2118672"/>
                <a:ext cx="16604" cy="49340"/>
              </a:xfrm>
              <a:custGeom>
                <a:avLst/>
                <a:gdLst/>
                <a:ahLst/>
                <a:cxnLst/>
                <a:rect l="l" t="t" r="r" b="b"/>
                <a:pathLst>
                  <a:path w="281" h="835" extrusionOk="0">
                    <a:moveTo>
                      <a:pt x="90" y="1"/>
                    </a:moveTo>
                    <a:cubicBezTo>
                      <a:pt x="53" y="82"/>
                      <a:pt x="34" y="150"/>
                      <a:pt x="17" y="220"/>
                    </a:cubicBezTo>
                    <a:cubicBezTo>
                      <a:pt x="6" y="290"/>
                      <a:pt x="0" y="355"/>
                      <a:pt x="3" y="422"/>
                    </a:cubicBezTo>
                    <a:cubicBezTo>
                      <a:pt x="6" y="489"/>
                      <a:pt x="17" y="557"/>
                      <a:pt x="39" y="627"/>
                    </a:cubicBezTo>
                    <a:cubicBezTo>
                      <a:pt x="59" y="694"/>
                      <a:pt x="90" y="764"/>
                      <a:pt x="146" y="835"/>
                    </a:cubicBezTo>
                    <a:cubicBezTo>
                      <a:pt x="202" y="764"/>
                      <a:pt x="230" y="694"/>
                      <a:pt x="253" y="624"/>
                    </a:cubicBezTo>
                    <a:cubicBezTo>
                      <a:pt x="272" y="554"/>
                      <a:pt x="281" y="478"/>
                      <a:pt x="278" y="408"/>
                    </a:cubicBezTo>
                    <a:cubicBezTo>
                      <a:pt x="272" y="338"/>
                      <a:pt x="258" y="265"/>
                      <a:pt x="230" y="195"/>
                    </a:cubicBezTo>
                    <a:cubicBezTo>
                      <a:pt x="202" y="124"/>
                      <a:pt x="160" y="57"/>
                      <a:pt x="90"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7" name="Google Shape;3809;p60">
                <a:extLst>
                  <a:ext uri="{FF2B5EF4-FFF2-40B4-BE49-F238E27FC236}">
                    <a16:creationId xmlns:a16="http://schemas.microsoft.com/office/drawing/2014/main" xmlns="" id="{CC61261A-8B22-972C-0221-A15C1349A558}"/>
                  </a:ext>
                </a:extLst>
              </p:cNvPr>
              <p:cNvSpPr/>
              <p:nvPr/>
            </p:nvSpPr>
            <p:spPr>
              <a:xfrm>
                <a:off x="1822383" y="2282583"/>
                <a:ext cx="16604" cy="49163"/>
              </a:xfrm>
              <a:custGeom>
                <a:avLst/>
                <a:gdLst/>
                <a:ahLst/>
                <a:cxnLst/>
                <a:rect l="l" t="t" r="r" b="b"/>
                <a:pathLst>
                  <a:path w="281" h="832" extrusionOk="0">
                    <a:moveTo>
                      <a:pt x="90" y="0"/>
                    </a:moveTo>
                    <a:cubicBezTo>
                      <a:pt x="53" y="82"/>
                      <a:pt x="34" y="146"/>
                      <a:pt x="17" y="217"/>
                    </a:cubicBezTo>
                    <a:cubicBezTo>
                      <a:pt x="6" y="287"/>
                      <a:pt x="0" y="354"/>
                      <a:pt x="3" y="422"/>
                    </a:cubicBezTo>
                    <a:cubicBezTo>
                      <a:pt x="6" y="486"/>
                      <a:pt x="17" y="554"/>
                      <a:pt x="39" y="624"/>
                    </a:cubicBezTo>
                    <a:cubicBezTo>
                      <a:pt x="59" y="691"/>
                      <a:pt x="90" y="761"/>
                      <a:pt x="146" y="831"/>
                    </a:cubicBezTo>
                    <a:cubicBezTo>
                      <a:pt x="202" y="761"/>
                      <a:pt x="230" y="691"/>
                      <a:pt x="253" y="621"/>
                    </a:cubicBezTo>
                    <a:cubicBezTo>
                      <a:pt x="272" y="551"/>
                      <a:pt x="281" y="478"/>
                      <a:pt x="278" y="408"/>
                    </a:cubicBezTo>
                    <a:cubicBezTo>
                      <a:pt x="272" y="337"/>
                      <a:pt x="258" y="264"/>
                      <a:pt x="230" y="194"/>
                    </a:cubicBezTo>
                    <a:cubicBezTo>
                      <a:pt x="202" y="124"/>
                      <a:pt x="160" y="57"/>
                      <a:pt x="90"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8" name="Google Shape;3810;p60">
                <a:extLst>
                  <a:ext uri="{FF2B5EF4-FFF2-40B4-BE49-F238E27FC236}">
                    <a16:creationId xmlns:a16="http://schemas.microsoft.com/office/drawing/2014/main" xmlns="" id="{9ED9439A-FA19-C811-9620-5819C482943C}"/>
                  </a:ext>
                </a:extLst>
              </p:cNvPr>
              <p:cNvSpPr/>
              <p:nvPr/>
            </p:nvSpPr>
            <p:spPr>
              <a:xfrm>
                <a:off x="1880408" y="2218236"/>
                <a:ext cx="16663" cy="49340"/>
              </a:xfrm>
              <a:custGeom>
                <a:avLst/>
                <a:gdLst/>
                <a:ahLst/>
                <a:cxnLst/>
                <a:rect l="l" t="t" r="r" b="b"/>
                <a:pathLst>
                  <a:path w="282" h="835" extrusionOk="0">
                    <a:moveTo>
                      <a:pt x="90" y="0"/>
                    </a:moveTo>
                    <a:cubicBezTo>
                      <a:pt x="54" y="82"/>
                      <a:pt x="34" y="149"/>
                      <a:pt x="17" y="219"/>
                    </a:cubicBezTo>
                    <a:cubicBezTo>
                      <a:pt x="6" y="289"/>
                      <a:pt x="1" y="354"/>
                      <a:pt x="3" y="421"/>
                    </a:cubicBezTo>
                    <a:cubicBezTo>
                      <a:pt x="6" y="489"/>
                      <a:pt x="17" y="556"/>
                      <a:pt x="40" y="626"/>
                    </a:cubicBezTo>
                    <a:cubicBezTo>
                      <a:pt x="60" y="694"/>
                      <a:pt x="90" y="764"/>
                      <a:pt x="147" y="834"/>
                    </a:cubicBezTo>
                    <a:cubicBezTo>
                      <a:pt x="203" y="764"/>
                      <a:pt x="231" y="694"/>
                      <a:pt x="253" y="623"/>
                    </a:cubicBezTo>
                    <a:cubicBezTo>
                      <a:pt x="273" y="553"/>
                      <a:pt x="281" y="477"/>
                      <a:pt x="279" y="407"/>
                    </a:cubicBezTo>
                    <a:cubicBezTo>
                      <a:pt x="273" y="337"/>
                      <a:pt x="259" y="264"/>
                      <a:pt x="231" y="194"/>
                    </a:cubicBezTo>
                    <a:cubicBezTo>
                      <a:pt x="203" y="124"/>
                      <a:pt x="161" y="56"/>
                      <a:pt x="90"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69" name="Google Shape;3811;p60">
                <a:extLst>
                  <a:ext uri="{FF2B5EF4-FFF2-40B4-BE49-F238E27FC236}">
                    <a16:creationId xmlns:a16="http://schemas.microsoft.com/office/drawing/2014/main" xmlns="" id="{100317BC-E56C-A249-1CBF-3416B931FB3C}"/>
                  </a:ext>
                </a:extLst>
              </p:cNvPr>
              <p:cNvSpPr/>
              <p:nvPr/>
            </p:nvSpPr>
            <p:spPr>
              <a:xfrm>
                <a:off x="1863804" y="2077251"/>
                <a:ext cx="16663" cy="49281"/>
              </a:xfrm>
              <a:custGeom>
                <a:avLst/>
                <a:gdLst/>
                <a:ahLst/>
                <a:cxnLst/>
                <a:rect l="l" t="t" r="r" b="b"/>
                <a:pathLst>
                  <a:path w="282" h="834" extrusionOk="0">
                    <a:moveTo>
                      <a:pt x="91" y="0"/>
                    </a:moveTo>
                    <a:cubicBezTo>
                      <a:pt x="54" y="81"/>
                      <a:pt x="35" y="149"/>
                      <a:pt x="18" y="219"/>
                    </a:cubicBezTo>
                    <a:cubicBezTo>
                      <a:pt x="7" y="289"/>
                      <a:pt x="1" y="354"/>
                      <a:pt x="4" y="421"/>
                    </a:cubicBezTo>
                    <a:cubicBezTo>
                      <a:pt x="7" y="488"/>
                      <a:pt x="18" y="556"/>
                      <a:pt x="40" y="626"/>
                    </a:cubicBezTo>
                    <a:cubicBezTo>
                      <a:pt x="60" y="693"/>
                      <a:pt x="91" y="764"/>
                      <a:pt x="147" y="834"/>
                    </a:cubicBezTo>
                    <a:cubicBezTo>
                      <a:pt x="203" y="764"/>
                      <a:pt x="231" y="693"/>
                      <a:pt x="254" y="623"/>
                    </a:cubicBezTo>
                    <a:cubicBezTo>
                      <a:pt x="273" y="553"/>
                      <a:pt x="282" y="477"/>
                      <a:pt x="279" y="407"/>
                    </a:cubicBezTo>
                    <a:cubicBezTo>
                      <a:pt x="273" y="337"/>
                      <a:pt x="259" y="264"/>
                      <a:pt x="231" y="194"/>
                    </a:cubicBezTo>
                    <a:cubicBezTo>
                      <a:pt x="203" y="124"/>
                      <a:pt x="161" y="56"/>
                      <a:pt x="91"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0" name="Google Shape;3812;p60">
                <a:extLst>
                  <a:ext uri="{FF2B5EF4-FFF2-40B4-BE49-F238E27FC236}">
                    <a16:creationId xmlns:a16="http://schemas.microsoft.com/office/drawing/2014/main" xmlns="" id="{6A2184C4-8EE5-4D94-4B54-D1F530C92B30}"/>
                  </a:ext>
                </a:extLst>
              </p:cNvPr>
              <p:cNvSpPr/>
              <p:nvPr/>
            </p:nvSpPr>
            <p:spPr>
              <a:xfrm>
                <a:off x="1938787" y="2401174"/>
                <a:ext cx="16309" cy="48158"/>
              </a:xfrm>
              <a:custGeom>
                <a:avLst/>
                <a:gdLst/>
                <a:ahLst/>
                <a:cxnLst/>
                <a:rect l="l" t="t" r="r" b="b"/>
                <a:pathLst>
                  <a:path w="276" h="815" extrusionOk="0">
                    <a:moveTo>
                      <a:pt x="138" y="1"/>
                    </a:moveTo>
                    <a:cubicBezTo>
                      <a:pt x="82" y="68"/>
                      <a:pt x="54" y="133"/>
                      <a:pt x="29" y="203"/>
                    </a:cubicBezTo>
                    <a:cubicBezTo>
                      <a:pt x="12" y="270"/>
                      <a:pt x="1" y="340"/>
                      <a:pt x="1" y="408"/>
                    </a:cubicBezTo>
                    <a:cubicBezTo>
                      <a:pt x="1" y="475"/>
                      <a:pt x="9" y="545"/>
                      <a:pt x="29" y="610"/>
                    </a:cubicBezTo>
                    <a:cubicBezTo>
                      <a:pt x="51" y="677"/>
                      <a:pt x="82" y="747"/>
                      <a:pt x="138" y="815"/>
                    </a:cubicBezTo>
                    <a:cubicBezTo>
                      <a:pt x="197" y="747"/>
                      <a:pt x="225" y="677"/>
                      <a:pt x="248" y="610"/>
                    </a:cubicBezTo>
                    <a:cubicBezTo>
                      <a:pt x="265" y="545"/>
                      <a:pt x="276" y="475"/>
                      <a:pt x="276" y="408"/>
                    </a:cubicBezTo>
                    <a:cubicBezTo>
                      <a:pt x="276" y="340"/>
                      <a:pt x="268" y="270"/>
                      <a:pt x="248" y="203"/>
                    </a:cubicBezTo>
                    <a:cubicBezTo>
                      <a:pt x="225" y="138"/>
                      <a:pt x="195" y="68"/>
                      <a:pt x="138"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1" name="Google Shape;3813;p60">
                <a:extLst>
                  <a:ext uri="{FF2B5EF4-FFF2-40B4-BE49-F238E27FC236}">
                    <a16:creationId xmlns:a16="http://schemas.microsoft.com/office/drawing/2014/main" xmlns="" id="{9E0969EA-0C79-E3FB-4D27-7C6BE279891C}"/>
                  </a:ext>
                </a:extLst>
              </p:cNvPr>
              <p:cNvSpPr/>
              <p:nvPr/>
            </p:nvSpPr>
            <p:spPr>
              <a:xfrm>
                <a:off x="1863804" y="2334167"/>
                <a:ext cx="16486" cy="47981"/>
              </a:xfrm>
              <a:custGeom>
                <a:avLst/>
                <a:gdLst/>
                <a:ahLst/>
                <a:cxnLst/>
                <a:rect l="l" t="t" r="r" b="b"/>
                <a:pathLst>
                  <a:path w="279" h="812" extrusionOk="0">
                    <a:moveTo>
                      <a:pt x="88" y="1"/>
                    </a:moveTo>
                    <a:cubicBezTo>
                      <a:pt x="49" y="79"/>
                      <a:pt x="29" y="144"/>
                      <a:pt x="18" y="211"/>
                    </a:cubicBezTo>
                    <a:cubicBezTo>
                      <a:pt x="4" y="278"/>
                      <a:pt x="1" y="346"/>
                      <a:pt x="4" y="410"/>
                    </a:cubicBezTo>
                    <a:cubicBezTo>
                      <a:pt x="7" y="478"/>
                      <a:pt x="18" y="545"/>
                      <a:pt x="40" y="613"/>
                    </a:cubicBezTo>
                    <a:cubicBezTo>
                      <a:pt x="60" y="674"/>
                      <a:pt x="91" y="745"/>
                      <a:pt x="147" y="812"/>
                    </a:cubicBezTo>
                    <a:cubicBezTo>
                      <a:pt x="203" y="742"/>
                      <a:pt x="231" y="674"/>
                      <a:pt x="254" y="604"/>
                    </a:cubicBezTo>
                    <a:cubicBezTo>
                      <a:pt x="270" y="537"/>
                      <a:pt x="279" y="467"/>
                      <a:pt x="273" y="396"/>
                    </a:cubicBezTo>
                    <a:cubicBezTo>
                      <a:pt x="270" y="326"/>
                      <a:pt x="256" y="256"/>
                      <a:pt x="228" y="191"/>
                    </a:cubicBezTo>
                    <a:cubicBezTo>
                      <a:pt x="200" y="124"/>
                      <a:pt x="158" y="54"/>
                      <a:pt x="88"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2" name="Google Shape;3814;p60">
                <a:extLst>
                  <a:ext uri="{FF2B5EF4-FFF2-40B4-BE49-F238E27FC236}">
                    <a16:creationId xmlns:a16="http://schemas.microsoft.com/office/drawing/2014/main" xmlns="" id="{D9D13D7F-6BE4-C321-D16B-A8B8D486E21D}"/>
                  </a:ext>
                </a:extLst>
              </p:cNvPr>
              <p:cNvSpPr/>
              <p:nvPr/>
            </p:nvSpPr>
            <p:spPr>
              <a:xfrm>
                <a:off x="1875799" y="2442476"/>
                <a:ext cx="16309" cy="47213"/>
              </a:xfrm>
              <a:custGeom>
                <a:avLst/>
                <a:gdLst/>
                <a:ahLst/>
                <a:cxnLst/>
                <a:rect l="l" t="t" r="r" b="b"/>
                <a:pathLst>
                  <a:path w="276" h="799" extrusionOk="0">
                    <a:moveTo>
                      <a:pt x="138" y="1"/>
                    </a:moveTo>
                    <a:cubicBezTo>
                      <a:pt x="81" y="65"/>
                      <a:pt x="51" y="130"/>
                      <a:pt x="28" y="200"/>
                    </a:cubicBezTo>
                    <a:cubicBezTo>
                      <a:pt x="11" y="265"/>
                      <a:pt x="0" y="332"/>
                      <a:pt x="0" y="399"/>
                    </a:cubicBezTo>
                    <a:cubicBezTo>
                      <a:pt x="0" y="467"/>
                      <a:pt x="8" y="531"/>
                      <a:pt x="28" y="599"/>
                    </a:cubicBezTo>
                    <a:cubicBezTo>
                      <a:pt x="51" y="666"/>
                      <a:pt x="81" y="733"/>
                      <a:pt x="138" y="798"/>
                    </a:cubicBezTo>
                    <a:cubicBezTo>
                      <a:pt x="197" y="733"/>
                      <a:pt x="225" y="666"/>
                      <a:pt x="247" y="599"/>
                    </a:cubicBezTo>
                    <a:cubicBezTo>
                      <a:pt x="264" y="534"/>
                      <a:pt x="275" y="467"/>
                      <a:pt x="275" y="399"/>
                    </a:cubicBezTo>
                    <a:cubicBezTo>
                      <a:pt x="275" y="332"/>
                      <a:pt x="267" y="267"/>
                      <a:pt x="247" y="200"/>
                    </a:cubicBezTo>
                    <a:cubicBezTo>
                      <a:pt x="225" y="133"/>
                      <a:pt x="194" y="65"/>
                      <a:pt x="138"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3" name="Google Shape;3815;p60">
                <a:extLst>
                  <a:ext uri="{FF2B5EF4-FFF2-40B4-BE49-F238E27FC236}">
                    <a16:creationId xmlns:a16="http://schemas.microsoft.com/office/drawing/2014/main" xmlns="" id="{F71E7A99-7BFF-B875-ACE5-80CD42927D27}"/>
                  </a:ext>
                </a:extLst>
              </p:cNvPr>
              <p:cNvSpPr/>
              <p:nvPr/>
            </p:nvSpPr>
            <p:spPr>
              <a:xfrm>
                <a:off x="1805602" y="2474148"/>
                <a:ext cx="16663" cy="52531"/>
              </a:xfrm>
              <a:custGeom>
                <a:avLst/>
                <a:gdLst/>
                <a:ahLst/>
                <a:cxnLst/>
                <a:rect l="l" t="t" r="r" b="b"/>
                <a:pathLst>
                  <a:path w="282" h="889" extrusionOk="0">
                    <a:moveTo>
                      <a:pt x="132" y="1"/>
                    </a:moveTo>
                    <a:cubicBezTo>
                      <a:pt x="74" y="74"/>
                      <a:pt x="45" y="147"/>
                      <a:pt x="29" y="220"/>
                    </a:cubicBezTo>
                    <a:cubicBezTo>
                      <a:pt x="6" y="296"/>
                      <a:pt x="1" y="372"/>
                      <a:pt x="3" y="450"/>
                    </a:cubicBezTo>
                    <a:cubicBezTo>
                      <a:pt x="6" y="526"/>
                      <a:pt x="20" y="605"/>
                      <a:pt x="48" y="678"/>
                    </a:cubicBezTo>
                    <a:cubicBezTo>
                      <a:pt x="76" y="751"/>
                      <a:pt x="118" y="823"/>
                      <a:pt x="189" y="888"/>
                    </a:cubicBezTo>
                    <a:cubicBezTo>
                      <a:pt x="231" y="804"/>
                      <a:pt x="248" y="731"/>
                      <a:pt x="262" y="655"/>
                    </a:cubicBezTo>
                    <a:cubicBezTo>
                      <a:pt x="276" y="582"/>
                      <a:pt x="281" y="512"/>
                      <a:pt x="276" y="439"/>
                    </a:cubicBezTo>
                    <a:cubicBezTo>
                      <a:pt x="273" y="369"/>
                      <a:pt x="262" y="296"/>
                      <a:pt x="242" y="223"/>
                    </a:cubicBezTo>
                    <a:cubicBezTo>
                      <a:pt x="220" y="147"/>
                      <a:pt x="189" y="74"/>
                      <a:pt x="132"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4" name="Google Shape;3816;p60">
                <a:extLst>
                  <a:ext uri="{FF2B5EF4-FFF2-40B4-BE49-F238E27FC236}">
                    <a16:creationId xmlns:a16="http://schemas.microsoft.com/office/drawing/2014/main" xmlns="" id="{BE2308FD-5BB8-9BA5-C9C3-53C80CA729CD}"/>
                  </a:ext>
                </a:extLst>
              </p:cNvPr>
              <p:cNvSpPr/>
              <p:nvPr/>
            </p:nvSpPr>
            <p:spPr>
              <a:xfrm>
                <a:off x="1947946" y="2502392"/>
                <a:ext cx="16486" cy="42486"/>
              </a:xfrm>
              <a:custGeom>
                <a:avLst/>
                <a:gdLst/>
                <a:ahLst/>
                <a:cxnLst/>
                <a:rect l="l" t="t" r="r" b="b"/>
                <a:pathLst>
                  <a:path w="279" h="719" extrusionOk="0">
                    <a:moveTo>
                      <a:pt x="90" y="0"/>
                    </a:moveTo>
                    <a:cubicBezTo>
                      <a:pt x="48" y="73"/>
                      <a:pt x="25" y="132"/>
                      <a:pt x="20" y="188"/>
                    </a:cubicBezTo>
                    <a:cubicBezTo>
                      <a:pt x="6" y="250"/>
                      <a:pt x="0" y="306"/>
                      <a:pt x="6" y="365"/>
                    </a:cubicBezTo>
                    <a:cubicBezTo>
                      <a:pt x="9" y="424"/>
                      <a:pt x="20" y="480"/>
                      <a:pt x="40" y="539"/>
                    </a:cubicBezTo>
                    <a:cubicBezTo>
                      <a:pt x="62" y="601"/>
                      <a:pt x="93" y="660"/>
                      <a:pt x="149" y="719"/>
                    </a:cubicBezTo>
                    <a:cubicBezTo>
                      <a:pt x="205" y="660"/>
                      <a:pt x="233" y="601"/>
                      <a:pt x="253" y="536"/>
                    </a:cubicBezTo>
                    <a:cubicBezTo>
                      <a:pt x="273" y="477"/>
                      <a:pt x="278" y="413"/>
                      <a:pt x="275" y="351"/>
                    </a:cubicBezTo>
                    <a:cubicBezTo>
                      <a:pt x="273" y="287"/>
                      <a:pt x="258" y="225"/>
                      <a:pt x="230" y="166"/>
                    </a:cubicBezTo>
                    <a:cubicBezTo>
                      <a:pt x="197" y="104"/>
                      <a:pt x="160" y="45"/>
                      <a:pt x="90"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5" name="Google Shape;3817;p60">
                <a:extLst>
                  <a:ext uri="{FF2B5EF4-FFF2-40B4-BE49-F238E27FC236}">
                    <a16:creationId xmlns:a16="http://schemas.microsoft.com/office/drawing/2014/main" xmlns="" id="{DA059FF5-7A61-9E6E-BA30-8739C74B7944}"/>
                  </a:ext>
                </a:extLst>
              </p:cNvPr>
              <p:cNvSpPr/>
              <p:nvPr/>
            </p:nvSpPr>
            <p:spPr>
              <a:xfrm>
                <a:off x="2150146" y="2458253"/>
                <a:ext cx="16309" cy="39886"/>
              </a:xfrm>
              <a:custGeom>
                <a:avLst/>
                <a:gdLst/>
                <a:ahLst/>
                <a:cxnLst/>
                <a:rect l="l" t="t" r="r" b="b"/>
                <a:pathLst>
                  <a:path w="276" h="675" extrusionOk="0">
                    <a:moveTo>
                      <a:pt x="138" y="0"/>
                    </a:moveTo>
                    <a:cubicBezTo>
                      <a:pt x="82" y="57"/>
                      <a:pt x="51" y="110"/>
                      <a:pt x="28" y="169"/>
                    </a:cubicBezTo>
                    <a:cubicBezTo>
                      <a:pt x="12" y="225"/>
                      <a:pt x="0" y="281"/>
                      <a:pt x="0" y="337"/>
                    </a:cubicBezTo>
                    <a:cubicBezTo>
                      <a:pt x="0" y="393"/>
                      <a:pt x="9" y="450"/>
                      <a:pt x="28" y="506"/>
                    </a:cubicBezTo>
                    <a:cubicBezTo>
                      <a:pt x="51" y="562"/>
                      <a:pt x="82" y="618"/>
                      <a:pt x="138" y="674"/>
                    </a:cubicBezTo>
                    <a:cubicBezTo>
                      <a:pt x="197" y="618"/>
                      <a:pt x="225" y="562"/>
                      <a:pt x="247" y="506"/>
                    </a:cubicBezTo>
                    <a:cubicBezTo>
                      <a:pt x="264" y="450"/>
                      <a:pt x="275" y="393"/>
                      <a:pt x="275" y="337"/>
                    </a:cubicBezTo>
                    <a:cubicBezTo>
                      <a:pt x="275" y="281"/>
                      <a:pt x="267" y="225"/>
                      <a:pt x="247" y="169"/>
                    </a:cubicBezTo>
                    <a:cubicBezTo>
                      <a:pt x="225" y="110"/>
                      <a:pt x="194" y="57"/>
                      <a:pt x="138"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6" name="Google Shape;3818;p60">
                <a:extLst>
                  <a:ext uri="{FF2B5EF4-FFF2-40B4-BE49-F238E27FC236}">
                    <a16:creationId xmlns:a16="http://schemas.microsoft.com/office/drawing/2014/main" xmlns="" id="{636D6020-818D-1E97-2B5E-B2FD4E45CEDC}"/>
                  </a:ext>
                </a:extLst>
              </p:cNvPr>
              <p:cNvSpPr/>
              <p:nvPr/>
            </p:nvSpPr>
            <p:spPr>
              <a:xfrm>
                <a:off x="2229442" y="2100118"/>
                <a:ext cx="16604" cy="40713"/>
              </a:xfrm>
              <a:custGeom>
                <a:avLst/>
                <a:gdLst/>
                <a:ahLst/>
                <a:cxnLst/>
                <a:rect l="l" t="t" r="r" b="b"/>
                <a:pathLst>
                  <a:path w="281" h="689" extrusionOk="0">
                    <a:moveTo>
                      <a:pt x="146" y="0"/>
                    </a:moveTo>
                    <a:cubicBezTo>
                      <a:pt x="90" y="59"/>
                      <a:pt x="62" y="116"/>
                      <a:pt x="37" y="172"/>
                    </a:cubicBezTo>
                    <a:cubicBezTo>
                      <a:pt x="17" y="228"/>
                      <a:pt x="6" y="281"/>
                      <a:pt x="3" y="337"/>
                    </a:cubicBezTo>
                    <a:cubicBezTo>
                      <a:pt x="0" y="393"/>
                      <a:pt x="3" y="447"/>
                      <a:pt x="17" y="503"/>
                    </a:cubicBezTo>
                    <a:cubicBezTo>
                      <a:pt x="31" y="562"/>
                      <a:pt x="48" y="618"/>
                      <a:pt x="90" y="688"/>
                    </a:cubicBezTo>
                    <a:cubicBezTo>
                      <a:pt x="160" y="646"/>
                      <a:pt x="202" y="590"/>
                      <a:pt x="230" y="534"/>
                    </a:cubicBezTo>
                    <a:cubicBezTo>
                      <a:pt x="259" y="475"/>
                      <a:pt x="273" y="413"/>
                      <a:pt x="275" y="354"/>
                    </a:cubicBezTo>
                    <a:cubicBezTo>
                      <a:pt x="281" y="295"/>
                      <a:pt x="270" y="236"/>
                      <a:pt x="253" y="174"/>
                    </a:cubicBezTo>
                    <a:cubicBezTo>
                      <a:pt x="233" y="116"/>
                      <a:pt x="202" y="57"/>
                      <a:pt x="146"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7" name="Google Shape;3819;p60">
                <a:extLst>
                  <a:ext uri="{FF2B5EF4-FFF2-40B4-BE49-F238E27FC236}">
                    <a16:creationId xmlns:a16="http://schemas.microsoft.com/office/drawing/2014/main" xmlns="" id="{E8EAF824-BBCE-7D8C-B617-DF92C2D4C5DA}"/>
                  </a:ext>
                </a:extLst>
              </p:cNvPr>
              <p:cNvSpPr/>
              <p:nvPr/>
            </p:nvSpPr>
            <p:spPr>
              <a:xfrm>
                <a:off x="2134074" y="2166475"/>
                <a:ext cx="16604" cy="40713"/>
              </a:xfrm>
              <a:custGeom>
                <a:avLst/>
                <a:gdLst/>
                <a:ahLst/>
                <a:cxnLst/>
                <a:rect l="l" t="t" r="r" b="b"/>
                <a:pathLst>
                  <a:path w="281" h="689" extrusionOk="0">
                    <a:moveTo>
                      <a:pt x="146" y="0"/>
                    </a:moveTo>
                    <a:cubicBezTo>
                      <a:pt x="90" y="59"/>
                      <a:pt x="62" y="115"/>
                      <a:pt x="37" y="172"/>
                    </a:cubicBezTo>
                    <a:cubicBezTo>
                      <a:pt x="17" y="228"/>
                      <a:pt x="6" y="281"/>
                      <a:pt x="3" y="337"/>
                    </a:cubicBezTo>
                    <a:cubicBezTo>
                      <a:pt x="0" y="393"/>
                      <a:pt x="3" y="447"/>
                      <a:pt x="17" y="503"/>
                    </a:cubicBezTo>
                    <a:cubicBezTo>
                      <a:pt x="31" y="562"/>
                      <a:pt x="48" y="618"/>
                      <a:pt x="90" y="688"/>
                    </a:cubicBezTo>
                    <a:cubicBezTo>
                      <a:pt x="160" y="646"/>
                      <a:pt x="202" y="590"/>
                      <a:pt x="230" y="534"/>
                    </a:cubicBezTo>
                    <a:cubicBezTo>
                      <a:pt x="258" y="475"/>
                      <a:pt x="272" y="413"/>
                      <a:pt x="275" y="354"/>
                    </a:cubicBezTo>
                    <a:cubicBezTo>
                      <a:pt x="281" y="295"/>
                      <a:pt x="270" y="236"/>
                      <a:pt x="253" y="174"/>
                    </a:cubicBezTo>
                    <a:cubicBezTo>
                      <a:pt x="233" y="115"/>
                      <a:pt x="202" y="57"/>
                      <a:pt x="146"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8" name="Google Shape;3820;p60">
                <a:extLst>
                  <a:ext uri="{FF2B5EF4-FFF2-40B4-BE49-F238E27FC236}">
                    <a16:creationId xmlns:a16="http://schemas.microsoft.com/office/drawing/2014/main" xmlns="" id="{E0F841FE-A1E0-53CA-68F8-9A2931CF8A5E}"/>
                  </a:ext>
                </a:extLst>
              </p:cNvPr>
              <p:cNvSpPr/>
              <p:nvPr/>
            </p:nvSpPr>
            <p:spPr>
              <a:xfrm>
                <a:off x="2359791" y="2195842"/>
                <a:ext cx="16663" cy="43490"/>
              </a:xfrm>
              <a:custGeom>
                <a:avLst/>
                <a:gdLst/>
                <a:ahLst/>
                <a:cxnLst/>
                <a:rect l="l" t="t" r="r" b="b"/>
                <a:pathLst>
                  <a:path w="282" h="736" extrusionOk="0">
                    <a:moveTo>
                      <a:pt x="91" y="0"/>
                    </a:moveTo>
                    <a:cubicBezTo>
                      <a:pt x="63" y="76"/>
                      <a:pt x="34" y="129"/>
                      <a:pt x="20" y="194"/>
                    </a:cubicBezTo>
                    <a:cubicBezTo>
                      <a:pt x="6" y="253"/>
                      <a:pt x="1" y="315"/>
                      <a:pt x="4" y="374"/>
                    </a:cubicBezTo>
                    <a:cubicBezTo>
                      <a:pt x="6" y="433"/>
                      <a:pt x="18" y="492"/>
                      <a:pt x="40" y="553"/>
                    </a:cubicBezTo>
                    <a:cubicBezTo>
                      <a:pt x="60" y="612"/>
                      <a:pt x="91" y="671"/>
                      <a:pt x="147" y="736"/>
                    </a:cubicBezTo>
                    <a:cubicBezTo>
                      <a:pt x="203" y="671"/>
                      <a:pt x="231" y="612"/>
                      <a:pt x="253" y="548"/>
                    </a:cubicBezTo>
                    <a:cubicBezTo>
                      <a:pt x="273" y="486"/>
                      <a:pt x="282" y="421"/>
                      <a:pt x="279" y="360"/>
                    </a:cubicBezTo>
                    <a:cubicBezTo>
                      <a:pt x="273" y="295"/>
                      <a:pt x="262" y="233"/>
                      <a:pt x="237" y="169"/>
                    </a:cubicBezTo>
                    <a:cubicBezTo>
                      <a:pt x="209" y="110"/>
                      <a:pt x="169" y="40"/>
                      <a:pt x="91"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79" name="Google Shape;3821;p60">
                <a:extLst>
                  <a:ext uri="{FF2B5EF4-FFF2-40B4-BE49-F238E27FC236}">
                    <a16:creationId xmlns:a16="http://schemas.microsoft.com/office/drawing/2014/main" xmlns="" id="{070998FC-B2F1-0241-F6A2-C78EFB1E9C5C}"/>
                  </a:ext>
                </a:extLst>
              </p:cNvPr>
              <p:cNvSpPr/>
              <p:nvPr/>
            </p:nvSpPr>
            <p:spPr>
              <a:xfrm>
                <a:off x="2065354" y="2264325"/>
                <a:ext cx="16663" cy="43372"/>
              </a:xfrm>
              <a:custGeom>
                <a:avLst/>
                <a:gdLst/>
                <a:ahLst/>
                <a:cxnLst/>
                <a:rect l="l" t="t" r="r" b="b"/>
                <a:pathLst>
                  <a:path w="282" h="734" extrusionOk="0">
                    <a:moveTo>
                      <a:pt x="91" y="1"/>
                    </a:moveTo>
                    <a:cubicBezTo>
                      <a:pt x="63" y="74"/>
                      <a:pt x="34" y="130"/>
                      <a:pt x="20" y="194"/>
                    </a:cubicBezTo>
                    <a:cubicBezTo>
                      <a:pt x="6" y="253"/>
                      <a:pt x="1" y="312"/>
                      <a:pt x="4" y="371"/>
                    </a:cubicBezTo>
                    <a:cubicBezTo>
                      <a:pt x="6" y="433"/>
                      <a:pt x="18" y="492"/>
                      <a:pt x="40" y="551"/>
                    </a:cubicBezTo>
                    <a:cubicBezTo>
                      <a:pt x="60" y="610"/>
                      <a:pt x="91" y="672"/>
                      <a:pt x="147" y="733"/>
                    </a:cubicBezTo>
                    <a:cubicBezTo>
                      <a:pt x="203" y="672"/>
                      <a:pt x="231" y="610"/>
                      <a:pt x="253" y="548"/>
                    </a:cubicBezTo>
                    <a:cubicBezTo>
                      <a:pt x="273" y="484"/>
                      <a:pt x="282" y="422"/>
                      <a:pt x="279" y="357"/>
                    </a:cubicBezTo>
                    <a:cubicBezTo>
                      <a:pt x="273" y="295"/>
                      <a:pt x="262" y="231"/>
                      <a:pt x="237" y="169"/>
                    </a:cubicBezTo>
                    <a:cubicBezTo>
                      <a:pt x="209" y="110"/>
                      <a:pt x="169" y="40"/>
                      <a:pt x="91"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0" name="Google Shape;3822;p60">
                <a:extLst>
                  <a:ext uri="{FF2B5EF4-FFF2-40B4-BE49-F238E27FC236}">
                    <a16:creationId xmlns:a16="http://schemas.microsoft.com/office/drawing/2014/main" xmlns="" id="{B26BE74A-4605-5C5B-D0C8-87DE53C0DAD2}"/>
                  </a:ext>
                </a:extLst>
              </p:cNvPr>
              <p:cNvSpPr/>
              <p:nvPr/>
            </p:nvSpPr>
            <p:spPr>
              <a:xfrm>
                <a:off x="1723174" y="2212386"/>
                <a:ext cx="16663" cy="43549"/>
              </a:xfrm>
              <a:custGeom>
                <a:avLst/>
                <a:gdLst/>
                <a:ahLst/>
                <a:cxnLst/>
                <a:rect l="l" t="t" r="r" b="b"/>
                <a:pathLst>
                  <a:path w="282" h="737" extrusionOk="0">
                    <a:moveTo>
                      <a:pt x="93" y="1"/>
                    </a:moveTo>
                    <a:cubicBezTo>
                      <a:pt x="65" y="77"/>
                      <a:pt x="37" y="130"/>
                      <a:pt x="23" y="195"/>
                    </a:cubicBezTo>
                    <a:cubicBezTo>
                      <a:pt x="9" y="254"/>
                      <a:pt x="0" y="315"/>
                      <a:pt x="6" y="374"/>
                    </a:cubicBezTo>
                    <a:cubicBezTo>
                      <a:pt x="9" y="433"/>
                      <a:pt x="20" y="492"/>
                      <a:pt x="40" y="554"/>
                    </a:cubicBezTo>
                    <a:cubicBezTo>
                      <a:pt x="62" y="613"/>
                      <a:pt x="93" y="672"/>
                      <a:pt x="149" y="737"/>
                    </a:cubicBezTo>
                    <a:cubicBezTo>
                      <a:pt x="205" y="672"/>
                      <a:pt x="233" y="613"/>
                      <a:pt x="253" y="548"/>
                    </a:cubicBezTo>
                    <a:cubicBezTo>
                      <a:pt x="275" y="487"/>
                      <a:pt x="281" y="422"/>
                      <a:pt x="278" y="360"/>
                    </a:cubicBezTo>
                    <a:cubicBezTo>
                      <a:pt x="275" y="296"/>
                      <a:pt x="264" y="234"/>
                      <a:pt x="236" y="169"/>
                    </a:cubicBezTo>
                    <a:cubicBezTo>
                      <a:pt x="208" y="110"/>
                      <a:pt x="169" y="40"/>
                      <a:pt x="93"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1" name="Google Shape;3823;p60">
                <a:extLst>
                  <a:ext uri="{FF2B5EF4-FFF2-40B4-BE49-F238E27FC236}">
                    <a16:creationId xmlns:a16="http://schemas.microsoft.com/office/drawing/2014/main" xmlns="" id="{569541F7-1F31-6749-771E-054A357C5CA7}"/>
                  </a:ext>
                </a:extLst>
              </p:cNvPr>
              <p:cNvSpPr/>
              <p:nvPr/>
            </p:nvSpPr>
            <p:spPr>
              <a:xfrm>
                <a:off x="2303716" y="2144080"/>
                <a:ext cx="16663" cy="43372"/>
              </a:xfrm>
              <a:custGeom>
                <a:avLst/>
                <a:gdLst/>
                <a:ahLst/>
                <a:cxnLst/>
                <a:rect l="l" t="t" r="r" b="b"/>
                <a:pathLst>
                  <a:path w="282" h="734" extrusionOk="0">
                    <a:moveTo>
                      <a:pt x="94" y="0"/>
                    </a:moveTo>
                    <a:cubicBezTo>
                      <a:pt x="65" y="73"/>
                      <a:pt x="37" y="130"/>
                      <a:pt x="23" y="194"/>
                    </a:cubicBezTo>
                    <a:cubicBezTo>
                      <a:pt x="9" y="253"/>
                      <a:pt x="1" y="312"/>
                      <a:pt x="7" y="371"/>
                    </a:cubicBezTo>
                    <a:cubicBezTo>
                      <a:pt x="9" y="433"/>
                      <a:pt x="21" y="492"/>
                      <a:pt x="40" y="551"/>
                    </a:cubicBezTo>
                    <a:cubicBezTo>
                      <a:pt x="63" y="610"/>
                      <a:pt x="94" y="671"/>
                      <a:pt x="150" y="733"/>
                    </a:cubicBezTo>
                    <a:cubicBezTo>
                      <a:pt x="206" y="671"/>
                      <a:pt x="234" y="610"/>
                      <a:pt x="254" y="548"/>
                    </a:cubicBezTo>
                    <a:cubicBezTo>
                      <a:pt x="276" y="483"/>
                      <a:pt x="282" y="421"/>
                      <a:pt x="279" y="357"/>
                    </a:cubicBezTo>
                    <a:cubicBezTo>
                      <a:pt x="276" y="295"/>
                      <a:pt x="265" y="231"/>
                      <a:pt x="237" y="169"/>
                    </a:cubicBezTo>
                    <a:cubicBezTo>
                      <a:pt x="209" y="110"/>
                      <a:pt x="169" y="40"/>
                      <a:pt x="94"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2" name="Google Shape;3824;p60">
                <a:extLst>
                  <a:ext uri="{FF2B5EF4-FFF2-40B4-BE49-F238E27FC236}">
                    <a16:creationId xmlns:a16="http://schemas.microsoft.com/office/drawing/2014/main" xmlns="" id="{C9199739-55B0-CDB5-0D06-1B5FAC4CA8D0}"/>
                  </a:ext>
                </a:extLst>
              </p:cNvPr>
              <p:cNvSpPr/>
              <p:nvPr/>
            </p:nvSpPr>
            <p:spPr>
              <a:xfrm>
                <a:off x="2141992" y="2276793"/>
                <a:ext cx="16663" cy="43313"/>
              </a:xfrm>
              <a:custGeom>
                <a:avLst/>
                <a:gdLst/>
                <a:ahLst/>
                <a:cxnLst/>
                <a:rect l="l" t="t" r="r" b="b"/>
                <a:pathLst>
                  <a:path w="282" h="733" extrusionOk="0">
                    <a:moveTo>
                      <a:pt x="93" y="0"/>
                    </a:moveTo>
                    <a:cubicBezTo>
                      <a:pt x="65" y="73"/>
                      <a:pt x="37" y="129"/>
                      <a:pt x="23" y="194"/>
                    </a:cubicBezTo>
                    <a:cubicBezTo>
                      <a:pt x="9" y="253"/>
                      <a:pt x="1" y="312"/>
                      <a:pt x="6" y="371"/>
                    </a:cubicBezTo>
                    <a:cubicBezTo>
                      <a:pt x="9" y="433"/>
                      <a:pt x="20" y="492"/>
                      <a:pt x="40" y="550"/>
                    </a:cubicBezTo>
                    <a:cubicBezTo>
                      <a:pt x="63" y="609"/>
                      <a:pt x="93" y="671"/>
                      <a:pt x="150" y="733"/>
                    </a:cubicBezTo>
                    <a:cubicBezTo>
                      <a:pt x="206" y="671"/>
                      <a:pt x="234" y="609"/>
                      <a:pt x="253" y="548"/>
                    </a:cubicBezTo>
                    <a:cubicBezTo>
                      <a:pt x="276" y="483"/>
                      <a:pt x="282" y="421"/>
                      <a:pt x="279" y="357"/>
                    </a:cubicBezTo>
                    <a:cubicBezTo>
                      <a:pt x="276" y="295"/>
                      <a:pt x="265" y="230"/>
                      <a:pt x="237" y="169"/>
                    </a:cubicBezTo>
                    <a:cubicBezTo>
                      <a:pt x="209" y="110"/>
                      <a:pt x="169" y="40"/>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3" name="Google Shape;3825;p60">
                <a:extLst>
                  <a:ext uri="{FF2B5EF4-FFF2-40B4-BE49-F238E27FC236}">
                    <a16:creationId xmlns:a16="http://schemas.microsoft.com/office/drawing/2014/main" xmlns="" id="{9933AB89-4E2E-AF67-49FD-48FC45907AAB}"/>
                  </a:ext>
                </a:extLst>
              </p:cNvPr>
              <p:cNvSpPr/>
              <p:nvPr/>
            </p:nvSpPr>
            <p:spPr>
              <a:xfrm>
                <a:off x="1930515" y="2121154"/>
                <a:ext cx="16663" cy="43549"/>
              </a:xfrm>
              <a:custGeom>
                <a:avLst/>
                <a:gdLst/>
                <a:ahLst/>
                <a:cxnLst/>
                <a:rect l="l" t="t" r="r" b="b"/>
                <a:pathLst>
                  <a:path w="282" h="737" extrusionOk="0">
                    <a:moveTo>
                      <a:pt x="93" y="1"/>
                    </a:moveTo>
                    <a:cubicBezTo>
                      <a:pt x="65" y="77"/>
                      <a:pt x="37" y="130"/>
                      <a:pt x="23" y="195"/>
                    </a:cubicBezTo>
                    <a:cubicBezTo>
                      <a:pt x="9" y="254"/>
                      <a:pt x="0" y="315"/>
                      <a:pt x="6" y="374"/>
                    </a:cubicBezTo>
                    <a:cubicBezTo>
                      <a:pt x="9" y="433"/>
                      <a:pt x="20" y="492"/>
                      <a:pt x="40" y="554"/>
                    </a:cubicBezTo>
                    <a:cubicBezTo>
                      <a:pt x="62" y="613"/>
                      <a:pt x="93" y="672"/>
                      <a:pt x="149" y="736"/>
                    </a:cubicBezTo>
                    <a:cubicBezTo>
                      <a:pt x="205" y="672"/>
                      <a:pt x="233" y="613"/>
                      <a:pt x="253" y="548"/>
                    </a:cubicBezTo>
                    <a:cubicBezTo>
                      <a:pt x="276" y="487"/>
                      <a:pt x="281" y="422"/>
                      <a:pt x="278" y="360"/>
                    </a:cubicBezTo>
                    <a:cubicBezTo>
                      <a:pt x="276" y="296"/>
                      <a:pt x="264" y="234"/>
                      <a:pt x="236" y="169"/>
                    </a:cubicBezTo>
                    <a:cubicBezTo>
                      <a:pt x="208" y="110"/>
                      <a:pt x="169" y="40"/>
                      <a:pt x="93"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4" name="Google Shape;3826;p60">
                <a:extLst>
                  <a:ext uri="{FF2B5EF4-FFF2-40B4-BE49-F238E27FC236}">
                    <a16:creationId xmlns:a16="http://schemas.microsoft.com/office/drawing/2014/main" xmlns="" id="{CB8FD5E3-F82A-BD28-217A-17603B3E1A2C}"/>
                  </a:ext>
                </a:extLst>
              </p:cNvPr>
              <p:cNvSpPr/>
              <p:nvPr/>
            </p:nvSpPr>
            <p:spPr>
              <a:xfrm>
                <a:off x="2256150" y="2260189"/>
                <a:ext cx="16604" cy="43372"/>
              </a:xfrm>
              <a:custGeom>
                <a:avLst/>
                <a:gdLst/>
                <a:ahLst/>
                <a:cxnLst/>
                <a:rect l="l" t="t" r="r" b="b"/>
                <a:pathLst>
                  <a:path w="281" h="734" extrusionOk="0">
                    <a:moveTo>
                      <a:pt x="90" y="1"/>
                    </a:moveTo>
                    <a:cubicBezTo>
                      <a:pt x="62" y="73"/>
                      <a:pt x="34" y="130"/>
                      <a:pt x="20" y="194"/>
                    </a:cubicBezTo>
                    <a:cubicBezTo>
                      <a:pt x="6" y="253"/>
                      <a:pt x="0" y="312"/>
                      <a:pt x="3" y="371"/>
                    </a:cubicBezTo>
                    <a:cubicBezTo>
                      <a:pt x="6" y="433"/>
                      <a:pt x="17" y="492"/>
                      <a:pt x="40" y="551"/>
                    </a:cubicBezTo>
                    <a:cubicBezTo>
                      <a:pt x="59" y="610"/>
                      <a:pt x="90" y="671"/>
                      <a:pt x="146" y="733"/>
                    </a:cubicBezTo>
                    <a:cubicBezTo>
                      <a:pt x="202" y="671"/>
                      <a:pt x="230" y="610"/>
                      <a:pt x="253" y="548"/>
                    </a:cubicBezTo>
                    <a:cubicBezTo>
                      <a:pt x="273" y="483"/>
                      <a:pt x="281" y="422"/>
                      <a:pt x="278" y="357"/>
                    </a:cubicBezTo>
                    <a:cubicBezTo>
                      <a:pt x="273" y="295"/>
                      <a:pt x="261" y="231"/>
                      <a:pt x="236" y="169"/>
                    </a:cubicBezTo>
                    <a:cubicBezTo>
                      <a:pt x="208" y="110"/>
                      <a:pt x="169" y="40"/>
                      <a:pt x="90"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5" name="Google Shape;3827;p60">
                <a:extLst>
                  <a:ext uri="{FF2B5EF4-FFF2-40B4-BE49-F238E27FC236}">
                    <a16:creationId xmlns:a16="http://schemas.microsoft.com/office/drawing/2014/main" xmlns="" id="{906A2BA0-69B0-F17C-9CBE-9C7E3B880DEB}"/>
                  </a:ext>
                </a:extLst>
              </p:cNvPr>
              <p:cNvSpPr/>
              <p:nvPr/>
            </p:nvSpPr>
            <p:spPr>
              <a:xfrm>
                <a:off x="2312048" y="2239449"/>
                <a:ext cx="16663" cy="43372"/>
              </a:xfrm>
              <a:custGeom>
                <a:avLst/>
                <a:gdLst/>
                <a:ahLst/>
                <a:cxnLst/>
                <a:rect l="l" t="t" r="r" b="b"/>
                <a:pathLst>
                  <a:path w="282" h="734" extrusionOk="0">
                    <a:moveTo>
                      <a:pt x="93" y="1"/>
                    </a:moveTo>
                    <a:cubicBezTo>
                      <a:pt x="65" y="74"/>
                      <a:pt x="37" y="130"/>
                      <a:pt x="23" y="194"/>
                    </a:cubicBezTo>
                    <a:cubicBezTo>
                      <a:pt x="9" y="253"/>
                      <a:pt x="0" y="312"/>
                      <a:pt x="6" y="371"/>
                    </a:cubicBezTo>
                    <a:cubicBezTo>
                      <a:pt x="9" y="433"/>
                      <a:pt x="20" y="492"/>
                      <a:pt x="40" y="551"/>
                    </a:cubicBezTo>
                    <a:cubicBezTo>
                      <a:pt x="62" y="610"/>
                      <a:pt x="93" y="672"/>
                      <a:pt x="149" y="733"/>
                    </a:cubicBezTo>
                    <a:cubicBezTo>
                      <a:pt x="205" y="672"/>
                      <a:pt x="233" y="610"/>
                      <a:pt x="253" y="548"/>
                    </a:cubicBezTo>
                    <a:cubicBezTo>
                      <a:pt x="275" y="483"/>
                      <a:pt x="281" y="422"/>
                      <a:pt x="278" y="357"/>
                    </a:cubicBezTo>
                    <a:cubicBezTo>
                      <a:pt x="275" y="295"/>
                      <a:pt x="264" y="231"/>
                      <a:pt x="236" y="169"/>
                    </a:cubicBezTo>
                    <a:cubicBezTo>
                      <a:pt x="208" y="110"/>
                      <a:pt x="169" y="40"/>
                      <a:pt x="93"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6" name="Google Shape;3828;p60">
                <a:extLst>
                  <a:ext uri="{FF2B5EF4-FFF2-40B4-BE49-F238E27FC236}">
                    <a16:creationId xmlns:a16="http://schemas.microsoft.com/office/drawing/2014/main" xmlns="" id="{5FA83492-DB24-9FF3-255A-55A56A5DC419}"/>
                  </a:ext>
                </a:extLst>
              </p:cNvPr>
              <p:cNvSpPr/>
              <p:nvPr/>
            </p:nvSpPr>
            <p:spPr>
              <a:xfrm>
                <a:off x="2193930" y="2558762"/>
                <a:ext cx="16663" cy="43372"/>
              </a:xfrm>
              <a:custGeom>
                <a:avLst/>
                <a:gdLst/>
                <a:ahLst/>
                <a:cxnLst/>
                <a:rect l="l" t="t" r="r" b="b"/>
                <a:pathLst>
                  <a:path w="282" h="734" extrusionOk="0">
                    <a:moveTo>
                      <a:pt x="90" y="1"/>
                    </a:moveTo>
                    <a:cubicBezTo>
                      <a:pt x="62" y="74"/>
                      <a:pt x="34" y="130"/>
                      <a:pt x="20" y="194"/>
                    </a:cubicBezTo>
                    <a:cubicBezTo>
                      <a:pt x="6" y="253"/>
                      <a:pt x="0" y="312"/>
                      <a:pt x="3" y="371"/>
                    </a:cubicBezTo>
                    <a:cubicBezTo>
                      <a:pt x="6" y="433"/>
                      <a:pt x="17" y="492"/>
                      <a:pt x="40" y="551"/>
                    </a:cubicBezTo>
                    <a:cubicBezTo>
                      <a:pt x="59" y="610"/>
                      <a:pt x="90" y="672"/>
                      <a:pt x="146" y="733"/>
                    </a:cubicBezTo>
                    <a:cubicBezTo>
                      <a:pt x="203" y="672"/>
                      <a:pt x="231" y="610"/>
                      <a:pt x="253" y="548"/>
                    </a:cubicBezTo>
                    <a:cubicBezTo>
                      <a:pt x="273" y="484"/>
                      <a:pt x="281" y="422"/>
                      <a:pt x="278" y="357"/>
                    </a:cubicBezTo>
                    <a:cubicBezTo>
                      <a:pt x="273" y="295"/>
                      <a:pt x="262" y="231"/>
                      <a:pt x="236" y="169"/>
                    </a:cubicBezTo>
                    <a:cubicBezTo>
                      <a:pt x="208" y="110"/>
                      <a:pt x="169" y="40"/>
                      <a:pt x="90"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7" name="Google Shape;3829;p60">
                <a:extLst>
                  <a:ext uri="{FF2B5EF4-FFF2-40B4-BE49-F238E27FC236}">
                    <a16:creationId xmlns:a16="http://schemas.microsoft.com/office/drawing/2014/main" xmlns="" id="{C89CD024-39AC-6054-3F31-D54A25131A83}"/>
                  </a:ext>
                </a:extLst>
              </p:cNvPr>
              <p:cNvSpPr/>
              <p:nvPr/>
            </p:nvSpPr>
            <p:spPr>
              <a:xfrm>
                <a:off x="2272695" y="2417777"/>
                <a:ext cx="16663" cy="43372"/>
              </a:xfrm>
              <a:custGeom>
                <a:avLst/>
                <a:gdLst/>
                <a:ahLst/>
                <a:cxnLst/>
                <a:rect l="l" t="t" r="r" b="b"/>
                <a:pathLst>
                  <a:path w="282" h="734" extrusionOk="0">
                    <a:moveTo>
                      <a:pt x="91" y="0"/>
                    </a:moveTo>
                    <a:cubicBezTo>
                      <a:pt x="63" y="73"/>
                      <a:pt x="35" y="130"/>
                      <a:pt x="21" y="194"/>
                    </a:cubicBezTo>
                    <a:cubicBezTo>
                      <a:pt x="7" y="253"/>
                      <a:pt x="1" y="312"/>
                      <a:pt x="4" y="371"/>
                    </a:cubicBezTo>
                    <a:cubicBezTo>
                      <a:pt x="7" y="433"/>
                      <a:pt x="18" y="492"/>
                      <a:pt x="40" y="551"/>
                    </a:cubicBezTo>
                    <a:cubicBezTo>
                      <a:pt x="60" y="610"/>
                      <a:pt x="91" y="671"/>
                      <a:pt x="147" y="733"/>
                    </a:cubicBezTo>
                    <a:cubicBezTo>
                      <a:pt x="203" y="671"/>
                      <a:pt x="231" y="610"/>
                      <a:pt x="254" y="548"/>
                    </a:cubicBezTo>
                    <a:cubicBezTo>
                      <a:pt x="273" y="483"/>
                      <a:pt x="282" y="422"/>
                      <a:pt x="279" y="357"/>
                    </a:cubicBezTo>
                    <a:cubicBezTo>
                      <a:pt x="273" y="295"/>
                      <a:pt x="262" y="231"/>
                      <a:pt x="237" y="169"/>
                    </a:cubicBezTo>
                    <a:cubicBezTo>
                      <a:pt x="209" y="110"/>
                      <a:pt x="169" y="40"/>
                      <a:pt x="91"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8" name="Google Shape;3830;p60">
                <a:extLst>
                  <a:ext uri="{FF2B5EF4-FFF2-40B4-BE49-F238E27FC236}">
                    <a16:creationId xmlns:a16="http://schemas.microsoft.com/office/drawing/2014/main" xmlns="" id="{AEFC3D69-82A5-CFCF-1F82-A5FC6FD59F75}"/>
                  </a:ext>
                </a:extLst>
              </p:cNvPr>
              <p:cNvSpPr/>
              <p:nvPr/>
            </p:nvSpPr>
            <p:spPr>
              <a:xfrm>
                <a:off x="2195939" y="2181424"/>
                <a:ext cx="16604" cy="43313"/>
              </a:xfrm>
              <a:custGeom>
                <a:avLst/>
                <a:gdLst/>
                <a:ahLst/>
                <a:cxnLst/>
                <a:rect l="l" t="t" r="r" b="b"/>
                <a:pathLst>
                  <a:path w="281" h="733" extrusionOk="0">
                    <a:moveTo>
                      <a:pt x="93" y="0"/>
                    </a:moveTo>
                    <a:cubicBezTo>
                      <a:pt x="65" y="73"/>
                      <a:pt x="37" y="129"/>
                      <a:pt x="23" y="194"/>
                    </a:cubicBezTo>
                    <a:cubicBezTo>
                      <a:pt x="9" y="253"/>
                      <a:pt x="0" y="312"/>
                      <a:pt x="6" y="371"/>
                    </a:cubicBezTo>
                    <a:cubicBezTo>
                      <a:pt x="9" y="432"/>
                      <a:pt x="20" y="491"/>
                      <a:pt x="39" y="550"/>
                    </a:cubicBezTo>
                    <a:cubicBezTo>
                      <a:pt x="62" y="609"/>
                      <a:pt x="93" y="671"/>
                      <a:pt x="149" y="733"/>
                    </a:cubicBezTo>
                    <a:cubicBezTo>
                      <a:pt x="205" y="671"/>
                      <a:pt x="233" y="609"/>
                      <a:pt x="253" y="547"/>
                    </a:cubicBezTo>
                    <a:cubicBezTo>
                      <a:pt x="275" y="483"/>
                      <a:pt x="281" y="421"/>
                      <a:pt x="278" y="357"/>
                    </a:cubicBezTo>
                    <a:cubicBezTo>
                      <a:pt x="275" y="295"/>
                      <a:pt x="264" y="230"/>
                      <a:pt x="236" y="168"/>
                    </a:cubicBezTo>
                    <a:cubicBezTo>
                      <a:pt x="208" y="110"/>
                      <a:pt x="169" y="39"/>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89" name="Google Shape;3831;p60">
                <a:extLst>
                  <a:ext uri="{FF2B5EF4-FFF2-40B4-BE49-F238E27FC236}">
                    <a16:creationId xmlns:a16="http://schemas.microsoft.com/office/drawing/2014/main" xmlns="" id="{CEAE054C-499E-CF1A-A90C-49F3CECE225A}"/>
                  </a:ext>
                </a:extLst>
              </p:cNvPr>
              <p:cNvSpPr/>
              <p:nvPr/>
            </p:nvSpPr>
            <p:spPr>
              <a:xfrm>
                <a:off x="2117116" y="2361703"/>
                <a:ext cx="16663" cy="43549"/>
              </a:xfrm>
              <a:custGeom>
                <a:avLst/>
                <a:gdLst/>
                <a:ahLst/>
                <a:cxnLst/>
                <a:rect l="l" t="t" r="r" b="b"/>
                <a:pathLst>
                  <a:path w="282" h="737" extrusionOk="0">
                    <a:moveTo>
                      <a:pt x="93" y="1"/>
                    </a:moveTo>
                    <a:cubicBezTo>
                      <a:pt x="65" y="76"/>
                      <a:pt x="37" y="130"/>
                      <a:pt x="23" y="194"/>
                    </a:cubicBezTo>
                    <a:cubicBezTo>
                      <a:pt x="9" y="253"/>
                      <a:pt x="1" y="315"/>
                      <a:pt x="6" y="374"/>
                    </a:cubicBezTo>
                    <a:cubicBezTo>
                      <a:pt x="9" y="433"/>
                      <a:pt x="20" y="492"/>
                      <a:pt x="40" y="554"/>
                    </a:cubicBezTo>
                    <a:cubicBezTo>
                      <a:pt x="62" y="613"/>
                      <a:pt x="93" y="672"/>
                      <a:pt x="149" y="736"/>
                    </a:cubicBezTo>
                    <a:cubicBezTo>
                      <a:pt x="206" y="672"/>
                      <a:pt x="234" y="613"/>
                      <a:pt x="253" y="548"/>
                    </a:cubicBezTo>
                    <a:cubicBezTo>
                      <a:pt x="276" y="486"/>
                      <a:pt x="281" y="422"/>
                      <a:pt x="279" y="360"/>
                    </a:cubicBezTo>
                    <a:cubicBezTo>
                      <a:pt x="276" y="295"/>
                      <a:pt x="265" y="234"/>
                      <a:pt x="236" y="169"/>
                    </a:cubicBezTo>
                    <a:cubicBezTo>
                      <a:pt x="208" y="110"/>
                      <a:pt x="169" y="40"/>
                      <a:pt x="93"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0" name="Google Shape;3832;p60">
                <a:extLst>
                  <a:ext uri="{FF2B5EF4-FFF2-40B4-BE49-F238E27FC236}">
                    <a16:creationId xmlns:a16="http://schemas.microsoft.com/office/drawing/2014/main" xmlns="" id="{57534304-02FD-8104-1B34-E924118650A3}"/>
                  </a:ext>
                </a:extLst>
              </p:cNvPr>
              <p:cNvSpPr/>
              <p:nvPr/>
            </p:nvSpPr>
            <p:spPr>
              <a:xfrm>
                <a:off x="2015602" y="2334817"/>
                <a:ext cx="16663" cy="43372"/>
              </a:xfrm>
              <a:custGeom>
                <a:avLst/>
                <a:gdLst/>
                <a:ahLst/>
                <a:cxnLst/>
                <a:rect l="l" t="t" r="r" b="b"/>
                <a:pathLst>
                  <a:path w="282" h="734" extrusionOk="0">
                    <a:moveTo>
                      <a:pt x="90" y="1"/>
                    </a:moveTo>
                    <a:cubicBezTo>
                      <a:pt x="62" y="74"/>
                      <a:pt x="34" y="130"/>
                      <a:pt x="20" y="195"/>
                    </a:cubicBezTo>
                    <a:cubicBezTo>
                      <a:pt x="6" y="253"/>
                      <a:pt x="1" y="312"/>
                      <a:pt x="3" y="371"/>
                    </a:cubicBezTo>
                    <a:cubicBezTo>
                      <a:pt x="6" y="433"/>
                      <a:pt x="17" y="492"/>
                      <a:pt x="40" y="551"/>
                    </a:cubicBezTo>
                    <a:cubicBezTo>
                      <a:pt x="60" y="610"/>
                      <a:pt x="90" y="672"/>
                      <a:pt x="147" y="734"/>
                    </a:cubicBezTo>
                    <a:cubicBezTo>
                      <a:pt x="203" y="672"/>
                      <a:pt x="231" y="610"/>
                      <a:pt x="253" y="548"/>
                    </a:cubicBezTo>
                    <a:cubicBezTo>
                      <a:pt x="273" y="484"/>
                      <a:pt x="281" y="422"/>
                      <a:pt x="279" y="357"/>
                    </a:cubicBezTo>
                    <a:cubicBezTo>
                      <a:pt x="273" y="296"/>
                      <a:pt x="262" y="231"/>
                      <a:pt x="236" y="169"/>
                    </a:cubicBezTo>
                    <a:cubicBezTo>
                      <a:pt x="208" y="110"/>
                      <a:pt x="169" y="40"/>
                      <a:pt x="90"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1" name="Google Shape;3833;p60">
                <a:extLst>
                  <a:ext uri="{FF2B5EF4-FFF2-40B4-BE49-F238E27FC236}">
                    <a16:creationId xmlns:a16="http://schemas.microsoft.com/office/drawing/2014/main" xmlns="" id="{01C4B621-AC1A-E489-3D55-DF7E0406EFAD}"/>
                  </a:ext>
                </a:extLst>
              </p:cNvPr>
              <p:cNvSpPr/>
              <p:nvPr/>
            </p:nvSpPr>
            <p:spPr>
              <a:xfrm>
                <a:off x="2281027" y="2552499"/>
                <a:ext cx="16663" cy="43490"/>
              </a:xfrm>
              <a:custGeom>
                <a:avLst/>
                <a:gdLst/>
                <a:ahLst/>
                <a:cxnLst/>
                <a:rect l="l" t="t" r="r" b="b"/>
                <a:pathLst>
                  <a:path w="282" h="736" extrusionOk="0">
                    <a:moveTo>
                      <a:pt x="90" y="0"/>
                    </a:moveTo>
                    <a:cubicBezTo>
                      <a:pt x="62" y="76"/>
                      <a:pt x="34" y="129"/>
                      <a:pt x="20" y="194"/>
                    </a:cubicBezTo>
                    <a:cubicBezTo>
                      <a:pt x="6" y="253"/>
                      <a:pt x="0" y="314"/>
                      <a:pt x="3" y="373"/>
                    </a:cubicBezTo>
                    <a:cubicBezTo>
                      <a:pt x="6" y="432"/>
                      <a:pt x="17" y="491"/>
                      <a:pt x="40" y="553"/>
                    </a:cubicBezTo>
                    <a:cubicBezTo>
                      <a:pt x="59" y="612"/>
                      <a:pt x="90" y="671"/>
                      <a:pt x="146" y="736"/>
                    </a:cubicBezTo>
                    <a:cubicBezTo>
                      <a:pt x="202" y="671"/>
                      <a:pt x="231" y="612"/>
                      <a:pt x="253" y="547"/>
                    </a:cubicBezTo>
                    <a:cubicBezTo>
                      <a:pt x="273" y="486"/>
                      <a:pt x="281" y="421"/>
                      <a:pt x="278" y="359"/>
                    </a:cubicBezTo>
                    <a:cubicBezTo>
                      <a:pt x="273" y="295"/>
                      <a:pt x="261" y="233"/>
                      <a:pt x="236" y="168"/>
                    </a:cubicBezTo>
                    <a:cubicBezTo>
                      <a:pt x="208" y="109"/>
                      <a:pt x="169" y="39"/>
                      <a:pt x="90"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2" name="Google Shape;3834;p60">
                <a:extLst>
                  <a:ext uri="{FF2B5EF4-FFF2-40B4-BE49-F238E27FC236}">
                    <a16:creationId xmlns:a16="http://schemas.microsoft.com/office/drawing/2014/main" xmlns="" id="{38FCD7BB-2A0F-4184-49CB-3978EB885E16}"/>
                  </a:ext>
                </a:extLst>
              </p:cNvPr>
              <p:cNvSpPr/>
              <p:nvPr/>
            </p:nvSpPr>
            <p:spPr>
              <a:xfrm>
                <a:off x="2034215" y="2560771"/>
                <a:ext cx="16604" cy="43490"/>
              </a:xfrm>
              <a:custGeom>
                <a:avLst/>
                <a:gdLst/>
                <a:ahLst/>
                <a:cxnLst/>
                <a:rect l="l" t="t" r="r" b="b"/>
                <a:pathLst>
                  <a:path w="281" h="736" extrusionOk="0">
                    <a:moveTo>
                      <a:pt x="93" y="0"/>
                    </a:moveTo>
                    <a:cubicBezTo>
                      <a:pt x="65" y="76"/>
                      <a:pt x="37" y="130"/>
                      <a:pt x="22" y="194"/>
                    </a:cubicBezTo>
                    <a:cubicBezTo>
                      <a:pt x="8" y="253"/>
                      <a:pt x="0" y="315"/>
                      <a:pt x="6" y="374"/>
                    </a:cubicBezTo>
                    <a:cubicBezTo>
                      <a:pt x="8" y="433"/>
                      <a:pt x="20" y="492"/>
                      <a:pt x="39" y="553"/>
                    </a:cubicBezTo>
                    <a:cubicBezTo>
                      <a:pt x="62" y="612"/>
                      <a:pt x="93" y="671"/>
                      <a:pt x="149" y="736"/>
                    </a:cubicBezTo>
                    <a:cubicBezTo>
                      <a:pt x="205" y="671"/>
                      <a:pt x="233" y="612"/>
                      <a:pt x="253" y="548"/>
                    </a:cubicBezTo>
                    <a:cubicBezTo>
                      <a:pt x="275" y="486"/>
                      <a:pt x="281" y="421"/>
                      <a:pt x="278" y="360"/>
                    </a:cubicBezTo>
                    <a:cubicBezTo>
                      <a:pt x="275" y="295"/>
                      <a:pt x="264" y="233"/>
                      <a:pt x="236" y="169"/>
                    </a:cubicBezTo>
                    <a:cubicBezTo>
                      <a:pt x="208" y="110"/>
                      <a:pt x="168" y="40"/>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3" name="Google Shape;3835;p60">
                <a:extLst>
                  <a:ext uri="{FF2B5EF4-FFF2-40B4-BE49-F238E27FC236}">
                    <a16:creationId xmlns:a16="http://schemas.microsoft.com/office/drawing/2014/main" xmlns="" id="{3557ABAD-9A76-E7A6-6F4A-DA015538121B}"/>
                  </a:ext>
                </a:extLst>
              </p:cNvPr>
              <p:cNvSpPr/>
              <p:nvPr/>
            </p:nvSpPr>
            <p:spPr>
              <a:xfrm>
                <a:off x="2079831" y="2479997"/>
                <a:ext cx="16604" cy="43313"/>
              </a:xfrm>
              <a:custGeom>
                <a:avLst/>
                <a:gdLst/>
                <a:ahLst/>
                <a:cxnLst/>
                <a:rect l="l" t="t" r="r" b="b"/>
                <a:pathLst>
                  <a:path w="281" h="733" extrusionOk="0">
                    <a:moveTo>
                      <a:pt x="93" y="0"/>
                    </a:moveTo>
                    <a:cubicBezTo>
                      <a:pt x="65" y="73"/>
                      <a:pt x="37" y="129"/>
                      <a:pt x="22" y="194"/>
                    </a:cubicBezTo>
                    <a:cubicBezTo>
                      <a:pt x="8" y="253"/>
                      <a:pt x="0" y="312"/>
                      <a:pt x="6" y="371"/>
                    </a:cubicBezTo>
                    <a:cubicBezTo>
                      <a:pt x="8" y="433"/>
                      <a:pt x="20" y="491"/>
                      <a:pt x="39" y="550"/>
                    </a:cubicBezTo>
                    <a:cubicBezTo>
                      <a:pt x="62" y="609"/>
                      <a:pt x="93" y="671"/>
                      <a:pt x="149" y="733"/>
                    </a:cubicBezTo>
                    <a:cubicBezTo>
                      <a:pt x="205" y="671"/>
                      <a:pt x="233" y="609"/>
                      <a:pt x="253" y="548"/>
                    </a:cubicBezTo>
                    <a:cubicBezTo>
                      <a:pt x="275" y="483"/>
                      <a:pt x="281" y="421"/>
                      <a:pt x="278" y="357"/>
                    </a:cubicBezTo>
                    <a:cubicBezTo>
                      <a:pt x="275" y="295"/>
                      <a:pt x="264" y="230"/>
                      <a:pt x="236" y="169"/>
                    </a:cubicBezTo>
                    <a:cubicBezTo>
                      <a:pt x="208" y="110"/>
                      <a:pt x="168" y="40"/>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4" name="Google Shape;3836;p60">
                <a:extLst>
                  <a:ext uri="{FF2B5EF4-FFF2-40B4-BE49-F238E27FC236}">
                    <a16:creationId xmlns:a16="http://schemas.microsoft.com/office/drawing/2014/main" xmlns="" id="{E5E44852-E436-0248-0C2C-4F2729C9C858}"/>
                  </a:ext>
                </a:extLst>
              </p:cNvPr>
              <p:cNvSpPr/>
              <p:nvPr/>
            </p:nvSpPr>
            <p:spPr>
              <a:xfrm>
                <a:off x="2117116" y="2552499"/>
                <a:ext cx="16663" cy="43490"/>
              </a:xfrm>
              <a:custGeom>
                <a:avLst/>
                <a:gdLst/>
                <a:ahLst/>
                <a:cxnLst/>
                <a:rect l="l" t="t" r="r" b="b"/>
                <a:pathLst>
                  <a:path w="282" h="736" extrusionOk="0">
                    <a:moveTo>
                      <a:pt x="93" y="0"/>
                    </a:moveTo>
                    <a:cubicBezTo>
                      <a:pt x="65" y="76"/>
                      <a:pt x="37" y="129"/>
                      <a:pt x="23" y="194"/>
                    </a:cubicBezTo>
                    <a:cubicBezTo>
                      <a:pt x="9" y="253"/>
                      <a:pt x="1" y="314"/>
                      <a:pt x="6" y="373"/>
                    </a:cubicBezTo>
                    <a:cubicBezTo>
                      <a:pt x="9" y="432"/>
                      <a:pt x="20" y="491"/>
                      <a:pt x="40" y="553"/>
                    </a:cubicBezTo>
                    <a:cubicBezTo>
                      <a:pt x="62" y="612"/>
                      <a:pt x="93" y="671"/>
                      <a:pt x="149" y="736"/>
                    </a:cubicBezTo>
                    <a:cubicBezTo>
                      <a:pt x="206" y="671"/>
                      <a:pt x="234" y="612"/>
                      <a:pt x="253" y="547"/>
                    </a:cubicBezTo>
                    <a:cubicBezTo>
                      <a:pt x="276" y="486"/>
                      <a:pt x="281" y="421"/>
                      <a:pt x="279" y="359"/>
                    </a:cubicBezTo>
                    <a:cubicBezTo>
                      <a:pt x="276" y="295"/>
                      <a:pt x="265" y="233"/>
                      <a:pt x="236" y="168"/>
                    </a:cubicBezTo>
                    <a:cubicBezTo>
                      <a:pt x="208" y="109"/>
                      <a:pt x="169" y="39"/>
                      <a:pt x="93"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5" name="Google Shape;3837;p60">
                <a:extLst>
                  <a:ext uri="{FF2B5EF4-FFF2-40B4-BE49-F238E27FC236}">
                    <a16:creationId xmlns:a16="http://schemas.microsoft.com/office/drawing/2014/main" xmlns="" id="{7BCA48FA-F6C1-1F62-1C47-5251793F1F69}"/>
                  </a:ext>
                </a:extLst>
              </p:cNvPr>
              <p:cNvSpPr/>
              <p:nvPr/>
            </p:nvSpPr>
            <p:spPr>
              <a:xfrm>
                <a:off x="2007330" y="2479997"/>
                <a:ext cx="16604" cy="43313"/>
              </a:xfrm>
              <a:custGeom>
                <a:avLst/>
                <a:gdLst/>
                <a:ahLst/>
                <a:cxnLst/>
                <a:rect l="l" t="t" r="r" b="b"/>
                <a:pathLst>
                  <a:path w="281" h="733" extrusionOk="0">
                    <a:moveTo>
                      <a:pt x="90" y="0"/>
                    </a:moveTo>
                    <a:cubicBezTo>
                      <a:pt x="62" y="73"/>
                      <a:pt x="34" y="129"/>
                      <a:pt x="20" y="194"/>
                    </a:cubicBezTo>
                    <a:cubicBezTo>
                      <a:pt x="6" y="253"/>
                      <a:pt x="0" y="312"/>
                      <a:pt x="3" y="371"/>
                    </a:cubicBezTo>
                    <a:cubicBezTo>
                      <a:pt x="6" y="433"/>
                      <a:pt x="17" y="491"/>
                      <a:pt x="40" y="550"/>
                    </a:cubicBezTo>
                    <a:cubicBezTo>
                      <a:pt x="59" y="609"/>
                      <a:pt x="90" y="671"/>
                      <a:pt x="146" y="733"/>
                    </a:cubicBezTo>
                    <a:cubicBezTo>
                      <a:pt x="202" y="671"/>
                      <a:pt x="230" y="609"/>
                      <a:pt x="253" y="548"/>
                    </a:cubicBezTo>
                    <a:cubicBezTo>
                      <a:pt x="273" y="483"/>
                      <a:pt x="281" y="421"/>
                      <a:pt x="278" y="357"/>
                    </a:cubicBezTo>
                    <a:cubicBezTo>
                      <a:pt x="273" y="295"/>
                      <a:pt x="261" y="230"/>
                      <a:pt x="236" y="169"/>
                    </a:cubicBezTo>
                    <a:cubicBezTo>
                      <a:pt x="208" y="110"/>
                      <a:pt x="169" y="40"/>
                      <a:pt x="90" y="0"/>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6" name="Google Shape;3838;p60">
                <a:extLst>
                  <a:ext uri="{FF2B5EF4-FFF2-40B4-BE49-F238E27FC236}">
                    <a16:creationId xmlns:a16="http://schemas.microsoft.com/office/drawing/2014/main" xmlns="" id="{562C649B-910C-D016-66D5-56BBA7A6E094}"/>
                  </a:ext>
                </a:extLst>
              </p:cNvPr>
              <p:cNvSpPr/>
              <p:nvPr/>
            </p:nvSpPr>
            <p:spPr>
              <a:xfrm>
                <a:off x="2221466" y="2383093"/>
                <a:ext cx="16309" cy="37227"/>
              </a:xfrm>
              <a:custGeom>
                <a:avLst/>
                <a:gdLst/>
                <a:ahLst/>
                <a:cxnLst/>
                <a:rect l="l" t="t" r="r" b="b"/>
                <a:pathLst>
                  <a:path w="276" h="630" extrusionOk="0">
                    <a:moveTo>
                      <a:pt x="71" y="1"/>
                    </a:moveTo>
                    <a:cubicBezTo>
                      <a:pt x="45" y="74"/>
                      <a:pt x="31" y="127"/>
                      <a:pt x="17" y="178"/>
                    </a:cubicBezTo>
                    <a:cubicBezTo>
                      <a:pt x="9" y="223"/>
                      <a:pt x="0" y="265"/>
                      <a:pt x="0" y="310"/>
                    </a:cubicBezTo>
                    <a:cubicBezTo>
                      <a:pt x="0" y="352"/>
                      <a:pt x="0" y="397"/>
                      <a:pt x="12" y="450"/>
                    </a:cubicBezTo>
                    <a:cubicBezTo>
                      <a:pt x="17" y="503"/>
                      <a:pt x="31" y="559"/>
                      <a:pt x="71" y="630"/>
                    </a:cubicBezTo>
                    <a:cubicBezTo>
                      <a:pt x="144" y="593"/>
                      <a:pt x="191" y="548"/>
                      <a:pt x="222" y="495"/>
                    </a:cubicBezTo>
                    <a:cubicBezTo>
                      <a:pt x="253" y="444"/>
                      <a:pt x="270" y="380"/>
                      <a:pt x="276" y="318"/>
                    </a:cubicBezTo>
                    <a:cubicBezTo>
                      <a:pt x="276" y="253"/>
                      <a:pt x="262" y="186"/>
                      <a:pt x="228" y="130"/>
                    </a:cubicBezTo>
                    <a:cubicBezTo>
                      <a:pt x="194" y="74"/>
                      <a:pt x="144" y="26"/>
                      <a:pt x="71"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7" name="Google Shape;3839;p60">
                <a:extLst>
                  <a:ext uri="{FF2B5EF4-FFF2-40B4-BE49-F238E27FC236}">
                    <a16:creationId xmlns:a16="http://schemas.microsoft.com/office/drawing/2014/main" xmlns="" id="{80A50AE1-27A9-B03D-9EBB-B4EFD62AD47F}"/>
                  </a:ext>
                </a:extLst>
              </p:cNvPr>
              <p:cNvSpPr/>
              <p:nvPr/>
            </p:nvSpPr>
            <p:spPr>
              <a:xfrm>
                <a:off x="2248528" y="2484784"/>
                <a:ext cx="16132" cy="37049"/>
              </a:xfrm>
              <a:custGeom>
                <a:avLst/>
                <a:gdLst/>
                <a:ahLst/>
                <a:cxnLst/>
                <a:rect l="l" t="t" r="r" b="b"/>
                <a:pathLst>
                  <a:path w="273" h="627" extrusionOk="0">
                    <a:moveTo>
                      <a:pt x="70" y="1"/>
                    </a:moveTo>
                    <a:cubicBezTo>
                      <a:pt x="45" y="74"/>
                      <a:pt x="31" y="127"/>
                      <a:pt x="17" y="175"/>
                    </a:cubicBezTo>
                    <a:cubicBezTo>
                      <a:pt x="6" y="220"/>
                      <a:pt x="0" y="262"/>
                      <a:pt x="0" y="309"/>
                    </a:cubicBezTo>
                    <a:cubicBezTo>
                      <a:pt x="0" y="352"/>
                      <a:pt x="0" y="396"/>
                      <a:pt x="8" y="450"/>
                    </a:cubicBezTo>
                    <a:cubicBezTo>
                      <a:pt x="17" y="500"/>
                      <a:pt x="31" y="556"/>
                      <a:pt x="70" y="627"/>
                    </a:cubicBezTo>
                    <a:cubicBezTo>
                      <a:pt x="143" y="593"/>
                      <a:pt x="188" y="548"/>
                      <a:pt x="219" y="495"/>
                    </a:cubicBezTo>
                    <a:cubicBezTo>
                      <a:pt x="253" y="441"/>
                      <a:pt x="270" y="380"/>
                      <a:pt x="272" y="315"/>
                    </a:cubicBezTo>
                    <a:cubicBezTo>
                      <a:pt x="272" y="253"/>
                      <a:pt x="258" y="186"/>
                      <a:pt x="227" y="130"/>
                    </a:cubicBezTo>
                    <a:cubicBezTo>
                      <a:pt x="191" y="74"/>
                      <a:pt x="143" y="23"/>
                      <a:pt x="70"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sp>
            <p:nvSpPr>
              <p:cNvPr id="98" name="Google Shape;3840;p60">
                <a:extLst>
                  <a:ext uri="{FF2B5EF4-FFF2-40B4-BE49-F238E27FC236}">
                    <a16:creationId xmlns:a16="http://schemas.microsoft.com/office/drawing/2014/main" xmlns="" id="{55600A70-1139-14C5-285B-947E16AECE69}"/>
                  </a:ext>
                </a:extLst>
              </p:cNvPr>
              <p:cNvSpPr/>
              <p:nvPr/>
            </p:nvSpPr>
            <p:spPr>
              <a:xfrm>
                <a:off x="1896184" y="2557108"/>
                <a:ext cx="16132" cy="45677"/>
              </a:xfrm>
              <a:custGeom>
                <a:avLst/>
                <a:gdLst/>
                <a:ahLst/>
                <a:cxnLst/>
                <a:rect l="l" t="t" r="r" b="b"/>
                <a:pathLst>
                  <a:path w="273" h="773" extrusionOk="0">
                    <a:moveTo>
                      <a:pt x="138" y="1"/>
                    </a:moveTo>
                    <a:cubicBezTo>
                      <a:pt x="76" y="62"/>
                      <a:pt x="48" y="130"/>
                      <a:pt x="28" y="192"/>
                    </a:cubicBezTo>
                    <a:cubicBezTo>
                      <a:pt x="12" y="256"/>
                      <a:pt x="0" y="323"/>
                      <a:pt x="0" y="385"/>
                    </a:cubicBezTo>
                    <a:cubicBezTo>
                      <a:pt x="0" y="450"/>
                      <a:pt x="6" y="514"/>
                      <a:pt x="28" y="579"/>
                    </a:cubicBezTo>
                    <a:cubicBezTo>
                      <a:pt x="48" y="643"/>
                      <a:pt x="82" y="708"/>
                      <a:pt x="138" y="773"/>
                    </a:cubicBezTo>
                    <a:cubicBezTo>
                      <a:pt x="197" y="708"/>
                      <a:pt x="225" y="643"/>
                      <a:pt x="245" y="579"/>
                    </a:cubicBezTo>
                    <a:cubicBezTo>
                      <a:pt x="264" y="514"/>
                      <a:pt x="273" y="450"/>
                      <a:pt x="273" y="385"/>
                    </a:cubicBezTo>
                    <a:cubicBezTo>
                      <a:pt x="273" y="323"/>
                      <a:pt x="267" y="256"/>
                      <a:pt x="245" y="192"/>
                    </a:cubicBezTo>
                    <a:cubicBezTo>
                      <a:pt x="225" y="130"/>
                      <a:pt x="194" y="62"/>
                      <a:pt x="138" y="1"/>
                    </a:cubicBezTo>
                    <a:close/>
                  </a:path>
                </a:pathLst>
              </a:custGeom>
              <a:solidFill>
                <a:srgbClr val="FF911B"/>
              </a:solidFill>
              <a:ln>
                <a:noFill/>
              </a:ln>
            </p:spPr>
            <p:txBody>
              <a:bodyPr spcFirstLastPara="1" wrap="square" lIns="121900" tIns="121900" rIns="121900" bIns="121900" anchor="ctr" anchorCtr="0">
                <a:noAutofit/>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sz="1867" b="0" i="0" u="none" strike="noStrike" kern="0" cap="none" spc="0" normalizeH="0" baseline="0" noProof="0">
                  <a:ln>
                    <a:noFill/>
                  </a:ln>
                  <a:solidFill>
                    <a:sysClr val="windowText" lastClr="000000"/>
                  </a:solidFill>
                  <a:effectLst/>
                  <a:uLnTx/>
                  <a:uFillTx/>
                  <a:ea typeface="+mn-ea"/>
                </a:endParaRPr>
              </a:p>
            </p:txBody>
          </p:sp>
        </p:grpSp>
      </p:grpSp>
      <p:sp>
        <p:nvSpPr>
          <p:cNvPr id="102" name="Rectangle: Rounded Corners 101">
            <a:extLst>
              <a:ext uri="{FF2B5EF4-FFF2-40B4-BE49-F238E27FC236}">
                <a16:creationId xmlns:a16="http://schemas.microsoft.com/office/drawing/2014/main" xmlns="" id="{8D960083-A7AA-59A1-9F3E-15B50CA87C3A}"/>
              </a:ext>
            </a:extLst>
          </p:cNvPr>
          <p:cNvSpPr/>
          <p:nvPr/>
        </p:nvSpPr>
        <p:spPr>
          <a:xfrm>
            <a:off x="5486400" y="2247900"/>
            <a:ext cx="9742714" cy="1828800"/>
          </a:xfrm>
          <a:prstGeom prst="roundRect">
            <a:avLst/>
          </a:prstGeom>
          <a:solidFill>
            <a:srgbClr val="FFCC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en-US" sz="6000" b="1" i="1" dirty="0" err="1">
                <a:solidFill>
                  <a:srgbClr val="002060"/>
                </a:solidFill>
                <a:latin typeface="Cambria" panose="02040503050406030204" pitchFamily="18" charset="0"/>
                <a:ea typeface="Cambria" panose="02040503050406030204" pitchFamily="18" charset="0"/>
              </a:rPr>
              <a:t>Chỉnh</a:t>
            </a:r>
            <a:r>
              <a:rPr lang="en-US" sz="6000" b="1" i="1" dirty="0">
                <a:solidFill>
                  <a:srgbClr val="002060"/>
                </a:solidFill>
                <a:latin typeface="Cambria" panose="02040503050406030204" pitchFamily="18" charset="0"/>
                <a:ea typeface="Cambria" panose="02040503050406030204" pitchFamily="18" charset="0"/>
              </a:rPr>
              <a:t> </a:t>
            </a:r>
            <a:r>
              <a:rPr lang="en-US" sz="6000" b="1" i="1" dirty="0" err="1">
                <a:solidFill>
                  <a:srgbClr val="002060"/>
                </a:solidFill>
                <a:latin typeface="Cambria" panose="02040503050406030204" pitchFamily="18" charset="0"/>
                <a:ea typeface="Cambria" panose="02040503050406030204" pitchFamily="18" charset="0"/>
              </a:rPr>
              <a:t>sửa</a:t>
            </a:r>
            <a:r>
              <a:rPr lang="en-US" sz="6000" b="1" i="1" dirty="0">
                <a:solidFill>
                  <a:srgbClr val="002060"/>
                </a:solidFill>
                <a:latin typeface="Cambria" panose="02040503050406030204" pitchFamily="18" charset="0"/>
                <a:ea typeface="Cambria" panose="02040503050406030204" pitchFamily="18" charset="0"/>
              </a:rPr>
              <a:t>, </a:t>
            </a:r>
            <a:r>
              <a:rPr lang="en-US" sz="6000" b="1" i="1" dirty="0" err="1">
                <a:solidFill>
                  <a:srgbClr val="002060"/>
                </a:solidFill>
                <a:latin typeface="Cambria" panose="02040503050406030204" pitchFamily="18" charset="0"/>
                <a:ea typeface="Cambria" panose="02040503050406030204" pitchFamily="18" charset="0"/>
              </a:rPr>
              <a:t>góp</a:t>
            </a:r>
            <a:r>
              <a:rPr lang="en-US" sz="6000" b="1" i="1" dirty="0">
                <a:solidFill>
                  <a:srgbClr val="002060"/>
                </a:solidFill>
                <a:latin typeface="Cambria" panose="02040503050406030204" pitchFamily="18" charset="0"/>
                <a:ea typeface="Cambria" panose="02040503050406030204" pitchFamily="18" charset="0"/>
              </a:rPr>
              <a:t> ý (</a:t>
            </a:r>
            <a:r>
              <a:rPr lang="en-US" sz="6000" b="1" i="1" dirty="0" err="1">
                <a:solidFill>
                  <a:srgbClr val="002060"/>
                </a:solidFill>
                <a:latin typeface="Cambria" panose="02040503050406030204" pitchFamily="18" charset="0"/>
                <a:ea typeface="Cambria" panose="02040503050406030204" pitchFamily="18" charset="0"/>
              </a:rPr>
              <a:t>nếu</a:t>
            </a:r>
            <a:r>
              <a:rPr lang="en-US" sz="6000" b="1" i="1" dirty="0">
                <a:solidFill>
                  <a:srgbClr val="002060"/>
                </a:solidFill>
                <a:latin typeface="Cambria" panose="02040503050406030204" pitchFamily="18" charset="0"/>
                <a:ea typeface="Cambria" panose="02040503050406030204" pitchFamily="18" charset="0"/>
              </a:rPr>
              <a:t> </a:t>
            </a:r>
            <a:r>
              <a:rPr lang="en-US" sz="6000" b="1" i="1" dirty="0" err="1">
                <a:solidFill>
                  <a:srgbClr val="002060"/>
                </a:solidFill>
                <a:latin typeface="Cambria" panose="02040503050406030204" pitchFamily="18" charset="0"/>
                <a:ea typeface="Cambria" panose="02040503050406030204" pitchFamily="18" charset="0"/>
              </a:rPr>
              <a:t>có</a:t>
            </a:r>
            <a:r>
              <a:rPr lang="en-US" sz="6000" b="1" i="1" dirty="0">
                <a:solidFill>
                  <a:srgbClr val="002060"/>
                </a:solidFill>
                <a:latin typeface="Cambria" panose="02040503050406030204" pitchFamily="18" charset="0"/>
                <a:ea typeface="Cambria" panose="02040503050406030204" pitchFamily="18" charset="0"/>
              </a:rPr>
              <a:t>)</a:t>
            </a:r>
            <a:endParaRPr kumimoji="0" lang="vi-VN" sz="6000" i="0" u="none" strike="noStrike" kern="1200" cap="none" spc="0" normalizeH="0" baseline="0" noProof="0" dirty="0">
              <a:ln>
                <a:noFill/>
              </a:ln>
              <a:solidFill>
                <a:srgbClr val="002060"/>
              </a:solid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08179288"/>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250</Words>
  <Application>Microsoft Office PowerPoint</Application>
  <PresentationFormat>Custom</PresentationFormat>
  <Paragraphs>18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14</cp:revision>
  <dcterms:created xsi:type="dcterms:W3CDTF">2006-08-16T00:00:00Z</dcterms:created>
  <dcterms:modified xsi:type="dcterms:W3CDTF">2026-02-05T09:24:37Z</dcterms:modified>
  <dc:identifier>DAGV_vI3CYo</dc:identifier>
</cp:coreProperties>
</file>