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8"/>
  </p:notesMasterIdLst>
  <p:sldIdLst>
    <p:sldId id="285" r:id="rId2"/>
    <p:sldId id="306" r:id="rId3"/>
    <p:sldId id="310" r:id="rId4"/>
    <p:sldId id="311" r:id="rId5"/>
    <p:sldId id="320" r:id="rId6"/>
    <p:sldId id="32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82"/>
    <a:srgbClr val="FF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688F7-5648-4E22-B1B4-2906A952DE4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B4EA9-C9E4-4037-9437-695027E9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2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16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87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80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70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08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33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9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08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87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3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326600" y="459350"/>
            <a:ext cx="11459000" cy="5955964"/>
            <a:chOff x="885536" y="1424739"/>
            <a:chExt cx="10624293" cy="4978857"/>
          </a:xfrm>
        </p:grpSpPr>
        <p:sp>
          <p:nvSpPr>
            <p:cNvPr id="9" name="圆角矩形 8"/>
            <p:cNvSpPr/>
            <p:nvPr/>
          </p:nvSpPr>
          <p:spPr>
            <a:xfrm>
              <a:off x="885536" y="1424739"/>
              <a:ext cx="10624293" cy="4978857"/>
            </a:xfrm>
            <a:prstGeom prst="roundRect">
              <a:avLst>
                <a:gd name="adj" fmla="val 1287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011953" y="1569882"/>
              <a:ext cx="10352733" cy="4700289"/>
            </a:xfrm>
            <a:prstGeom prst="roundRect">
              <a:avLst>
                <a:gd name="adj" fmla="val 12877"/>
              </a:avLst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01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43" y="971324"/>
            <a:ext cx="8367122" cy="5261429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5BF58E39-2B03-4CAA-92E9-641CA2D2180D}"/>
              </a:ext>
            </a:extLst>
          </p:cNvPr>
          <p:cNvGrpSpPr/>
          <p:nvPr/>
        </p:nvGrpSpPr>
        <p:grpSpPr>
          <a:xfrm>
            <a:off x="0" y="0"/>
            <a:ext cx="12185222" cy="3255962"/>
            <a:chOff x="0" y="0"/>
            <a:chExt cx="12185222" cy="325596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6EAB8C36-A14A-4663-95AC-A167EFE0B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5341" y="0"/>
              <a:ext cx="5009881" cy="3255962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65AEEFE8-22C2-4D70-99AA-9210B5A6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2526145" cy="1879143"/>
            </a:xfrm>
            <a:prstGeom prst="rect">
              <a:avLst/>
            </a:prstGeom>
          </p:spPr>
        </p:pic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3589" y="1044121"/>
            <a:ext cx="1101139" cy="15802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500974" flipV="1">
            <a:off x="347200" y="5858583"/>
            <a:ext cx="1743043" cy="120764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618152" y="2685143"/>
            <a:ext cx="5484774" cy="4049486"/>
            <a:chOff x="6618152" y="2685143"/>
            <a:chExt cx="5484774" cy="40494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8152" y="2685143"/>
              <a:ext cx="5484774" cy="404948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452893" y="5442557"/>
              <a:ext cx="1601301" cy="422734"/>
            </a:xfrm>
            <a:prstGeom prst="rect">
              <a:avLst/>
            </a:prstGeom>
            <a:solidFill>
              <a:srgbClr val="94C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40BB47-F268-0859-E91C-F5661F6D05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67" y="2595871"/>
            <a:ext cx="6293692" cy="21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241" y="-722328"/>
            <a:ext cx="15631499" cy="104555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-1" r="10937" b="-2029"/>
          <a:stretch/>
        </p:blipFill>
        <p:spPr>
          <a:xfrm rot="198485">
            <a:off x="476613" y="-480105"/>
            <a:ext cx="11577010" cy="75113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/>
          <a:stretch/>
        </p:blipFill>
        <p:spPr>
          <a:xfrm>
            <a:off x="8215169" y="838200"/>
            <a:ext cx="3976831" cy="6019800"/>
          </a:xfrm>
          <a:custGeom>
            <a:avLst/>
            <a:gdLst>
              <a:gd name="connsiteX0" fmla="*/ 0 w 3976831"/>
              <a:gd name="connsiteY0" fmla="*/ 0 h 6019800"/>
              <a:gd name="connsiteX1" fmla="*/ 579204 w 3976831"/>
              <a:gd name="connsiteY1" fmla="*/ 0 h 6019800"/>
              <a:gd name="connsiteX2" fmla="*/ 474613 w 3976831"/>
              <a:gd name="connsiteY2" fmla="*/ 143429 h 6019800"/>
              <a:gd name="connsiteX3" fmla="*/ 204931 w 3976831"/>
              <a:gd name="connsiteY3" fmla="*/ 1225550 h 6019800"/>
              <a:gd name="connsiteX4" fmla="*/ 1125681 w 3976831"/>
              <a:gd name="connsiteY4" fmla="*/ 2755900 h 6019800"/>
              <a:gd name="connsiteX5" fmla="*/ 2046431 w 3976831"/>
              <a:gd name="connsiteY5" fmla="*/ 1225550 h 6019800"/>
              <a:gd name="connsiteX6" fmla="*/ 1776750 w 3976831"/>
              <a:gd name="connsiteY6" fmla="*/ 143429 h 6019800"/>
              <a:gd name="connsiteX7" fmla="*/ 1672158 w 3976831"/>
              <a:gd name="connsiteY7" fmla="*/ 0 h 6019800"/>
              <a:gd name="connsiteX8" fmla="*/ 3976831 w 3976831"/>
              <a:gd name="connsiteY8" fmla="*/ 0 h 6019800"/>
              <a:gd name="connsiteX9" fmla="*/ 3976831 w 3976831"/>
              <a:gd name="connsiteY9" fmla="*/ 6019800 h 6019800"/>
              <a:gd name="connsiteX10" fmla="*/ 0 w 3976831"/>
              <a:gd name="connsiteY10" fmla="*/ 60198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6831" h="6019800">
                <a:moveTo>
                  <a:pt x="0" y="0"/>
                </a:moveTo>
                <a:lnTo>
                  <a:pt x="579204" y="0"/>
                </a:lnTo>
                <a:lnTo>
                  <a:pt x="474613" y="143429"/>
                </a:lnTo>
                <a:cubicBezTo>
                  <a:pt x="307990" y="420368"/>
                  <a:pt x="204931" y="802956"/>
                  <a:pt x="204931" y="1225550"/>
                </a:cubicBezTo>
                <a:cubicBezTo>
                  <a:pt x="204931" y="2070739"/>
                  <a:pt x="617165" y="2755900"/>
                  <a:pt x="1125681" y="2755900"/>
                </a:cubicBezTo>
                <a:cubicBezTo>
                  <a:pt x="1634197" y="2755900"/>
                  <a:pt x="2046431" y="2070739"/>
                  <a:pt x="2046431" y="1225550"/>
                </a:cubicBezTo>
                <a:cubicBezTo>
                  <a:pt x="2046431" y="802956"/>
                  <a:pt x="1943372" y="420368"/>
                  <a:pt x="1776750" y="143429"/>
                </a:cubicBezTo>
                <a:lnTo>
                  <a:pt x="1672158" y="0"/>
                </a:lnTo>
                <a:lnTo>
                  <a:pt x="3976831" y="0"/>
                </a:lnTo>
                <a:lnTo>
                  <a:pt x="3976831" y="6019800"/>
                </a:lnTo>
                <a:lnTo>
                  <a:pt x="0" y="601980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3" r="15270" b="54219"/>
          <a:stretch/>
        </p:blipFill>
        <p:spPr>
          <a:xfrm>
            <a:off x="8994802" y="-381000"/>
            <a:ext cx="1841500" cy="2755900"/>
          </a:xfrm>
          <a:custGeom>
            <a:avLst/>
            <a:gdLst>
              <a:gd name="connsiteX0" fmla="*/ 374273 w 1841500"/>
              <a:gd name="connsiteY0" fmla="*/ 0 h 2755900"/>
              <a:gd name="connsiteX1" fmla="*/ 1467228 w 1841500"/>
              <a:gd name="connsiteY1" fmla="*/ 0 h 2755900"/>
              <a:gd name="connsiteX2" fmla="*/ 1571819 w 1841500"/>
              <a:gd name="connsiteY2" fmla="*/ 143429 h 2755900"/>
              <a:gd name="connsiteX3" fmla="*/ 1841500 w 1841500"/>
              <a:gd name="connsiteY3" fmla="*/ 1225550 h 2755900"/>
              <a:gd name="connsiteX4" fmla="*/ 920750 w 1841500"/>
              <a:gd name="connsiteY4" fmla="*/ 2755900 h 2755900"/>
              <a:gd name="connsiteX5" fmla="*/ 0 w 1841500"/>
              <a:gd name="connsiteY5" fmla="*/ 1225550 h 2755900"/>
              <a:gd name="connsiteX6" fmla="*/ 269682 w 1841500"/>
              <a:gd name="connsiteY6" fmla="*/ 143429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00" h="2755900">
                <a:moveTo>
                  <a:pt x="374273" y="0"/>
                </a:moveTo>
                <a:lnTo>
                  <a:pt x="1467228" y="0"/>
                </a:lnTo>
                <a:lnTo>
                  <a:pt x="1571819" y="143429"/>
                </a:lnTo>
                <a:cubicBezTo>
                  <a:pt x="1738442" y="420368"/>
                  <a:pt x="1841500" y="802956"/>
                  <a:pt x="1841500" y="1225550"/>
                </a:cubicBezTo>
                <a:cubicBezTo>
                  <a:pt x="1841500" y="2070739"/>
                  <a:pt x="1429266" y="2755900"/>
                  <a:pt x="920750" y="2755900"/>
                </a:cubicBezTo>
                <a:cubicBezTo>
                  <a:pt x="412234" y="2755900"/>
                  <a:pt x="0" y="2070739"/>
                  <a:pt x="0" y="1225550"/>
                </a:cubicBezTo>
                <a:cubicBezTo>
                  <a:pt x="0" y="802956"/>
                  <a:pt x="103059" y="420368"/>
                  <a:pt x="269682" y="143429"/>
                </a:cubicBez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5" r="73021"/>
          <a:stretch/>
        </p:blipFill>
        <p:spPr>
          <a:xfrm flipH="1">
            <a:off x="315473" y="235878"/>
            <a:ext cx="3289300" cy="2551325"/>
          </a:xfrm>
          <a:prstGeom prst="rect">
            <a:avLst/>
          </a:prstGeom>
        </p:spPr>
      </p:pic>
      <p:pic>
        <p:nvPicPr>
          <p:cNvPr id="17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4" b="67663"/>
          <a:stretch/>
        </p:blipFill>
        <p:spPr>
          <a:xfrm>
            <a:off x="-573750" y="3450771"/>
            <a:ext cx="3272573" cy="3552910"/>
          </a:xfrm>
          <a:prstGeom prst="rect">
            <a:avLst/>
          </a:prstGeom>
        </p:spPr>
      </p:pic>
      <p:pic>
        <p:nvPicPr>
          <p:cNvPr id="25" name="图片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53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36596" y="4247781"/>
            <a:ext cx="2196033" cy="2755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5E4C63-EC3D-5C44-8A32-0BAD05FD46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471491" y="-3808186"/>
            <a:ext cx="2445830" cy="9433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96B031-528B-3620-3409-3818BDACF0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053763" y="2279506"/>
            <a:ext cx="2715419" cy="12192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FDFA8D-01B2-F52C-686B-876C1E56756C}"/>
              </a:ext>
            </a:extLst>
          </p:cNvPr>
          <p:cNvSpPr txBox="1"/>
          <p:nvPr/>
        </p:nvSpPr>
        <p:spPr>
          <a:xfrm>
            <a:off x="2068286" y="2275114"/>
            <a:ext cx="8240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73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9352A4-F300-9AB7-9E61-D09F99C55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828799"/>
            <a:ext cx="2692400" cy="443623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C41B2E2-4203-674E-BE01-02E6444205BE}"/>
              </a:ext>
            </a:extLst>
          </p:cNvPr>
          <p:cNvGrpSpPr/>
          <p:nvPr/>
        </p:nvGrpSpPr>
        <p:grpSpPr>
          <a:xfrm>
            <a:off x="3606799" y="816429"/>
            <a:ext cx="7406642" cy="4463142"/>
            <a:chOff x="2178197" y="524848"/>
            <a:chExt cx="6917443" cy="230832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98543B52-1789-F3A9-768A-A32AFB5BBB71}"/>
                </a:ext>
              </a:extLst>
            </p:cNvPr>
            <p:cNvSpPr/>
            <p:nvPr/>
          </p:nvSpPr>
          <p:spPr>
            <a:xfrm>
              <a:off x="2178197" y="524848"/>
              <a:ext cx="6917443" cy="2308324"/>
            </a:xfrm>
            <a:prstGeom prst="roundRect">
              <a:avLst/>
            </a:prstGeom>
            <a:solidFill>
              <a:srgbClr val="CDEBFF"/>
            </a:solidFill>
            <a:ln w="38100">
              <a:solidFill>
                <a:srgbClr val="00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6746878-D194-88AE-8E65-DE699EAA51F6}"/>
                </a:ext>
              </a:extLst>
            </p:cNvPr>
            <p:cNvSpPr txBox="1"/>
            <p:nvPr/>
          </p:nvSpPr>
          <p:spPr>
            <a:xfrm>
              <a:off x="2484871" y="609299"/>
              <a:ext cx="6420311" cy="2159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ngắn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hạn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trung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hạn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hạn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2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241" y="-722328"/>
            <a:ext cx="15631499" cy="104555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-1" r="10937" b="-2029"/>
          <a:stretch/>
        </p:blipFill>
        <p:spPr>
          <a:xfrm rot="198485">
            <a:off x="476613" y="-480105"/>
            <a:ext cx="11577010" cy="75113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/>
          <a:stretch/>
        </p:blipFill>
        <p:spPr>
          <a:xfrm>
            <a:off x="8215169" y="838200"/>
            <a:ext cx="3976831" cy="6019800"/>
          </a:xfrm>
          <a:custGeom>
            <a:avLst/>
            <a:gdLst>
              <a:gd name="connsiteX0" fmla="*/ 0 w 3976831"/>
              <a:gd name="connsiteY0" fmla="*/ 0 h 6019800"/>
              <a:gd name="connsiteX1" fmla="*/ 579204 w 3976831"/>
              <a:gd name="connsiteY1" fmla="*/ 0 h 6019800"/>
              <a:gd name="connsiteX2" fmla="*/ 474613 w 3976831"/>
              <a:gd name="connsiteY2" fmla="*/ 143429 h 6019800"/>
              <a:gd name="connsiteX3" fmla="*/ 204931 w 3976831"/>
              <a:gd name="connsiteY3" fmla="*/ 1225550 h 6019800"/>
              <a:gd name="connsiteX4" fmla="*/ 1125681 w 3976831"/>
              <a:gd name="connsiteY4" fmla="*/ 2755900 h 6019800"/>
              <a:gd name="connsiteX5" fmla="*/ 2046431 w 3976831"/>
              <a:gd name="connsiteY5" fmla="*/ 1225550 h 6019800"/>
              <a:gd name="connsiteX6" fmla="*/ 1776750 w 3976831"/>
              <a:gd name="connsiteY6" fmla="*/ 143429 h 6019800"/>
              <a:gd name="connsiteX7" fmla="*/ 1672158 w 3976831"/>
              <a:gd name="connsiteY7" fmla="*/ 0 h 6019800"/>
              <a:gd name="connsiteX8" fmla="*/ 3976831 w 3976831"/>
              <a:gd name="connsiteY8" fmla="*/ 0 h 6019800"/>
              <a:gd name="connsiteX9" fmla="*/ 3976831 w 3976831"/>
              <a:gd name="connsiteY9" fmla="*/ 6019800 h 6019800"/>
              <a:gd name="connsiteX10" fmla="*/ 0 w 3976831"/>
              <a:gd name="connsiteY10" fmla="*/ 60198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6831" h="6019800">
                <a:moveTo>
                  <a:pt x="0" y="0"/>
                </a:moveTo>
                <a:lnTo>
                  <a:pt x="579204" y="0"/>
                </a:lnTo>
                <a:lnTo>
                  <a:pt x="474613" y="143429"/>
                </a:lnTo>
                <a:cubicBezTo>
                  <a:pt x="307990" y="420368"/>
                  <a:pt x="204931" y="802956"/>
                  <a:pt x="204931" y="1225550"/>
                </a:cubicBezTo>
                <a:cubicBezTo>
                  <a:pt x="204931" y="2070739"/>
                  <a:pt x="617165" y="2755900"/>
                  <a:pt x="1125681" y="2755900"/>
                </a:cubicBezTo>
                <a:cubicBezTo>
                  <a:pt x="1634197" y="2755900"/>
                  <a:pt x="2046431" y="2070739"/>
                  <a:pt x="2046431" y="1225550"/>
                </a:cubicBezTo>
                <a:cubicBezTo>
                  <a:pt x="2046431" y="802956"/>
                  <a:pt x="1943372" y="420368"/>
                  <a:pt x="1776750" y="143429"/>
                </a:cubicBezTo>
                <a:lnTo>
                  <a:pt x="1672158" y="0"/>
                </a:lnTo>
                <a:lnTo>
                  <a:pt x="3976831" y="0"/>
                </a:lnTo>
                <a:lnTo>
                  <a:pt x="3976831" y="6019800"/>
                </a:lnTo>
                <a:lnTo>
                  <a:pt x="0" y="601980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3" r="15270" b="54219"/>
          <a:stretch/>
        </p:blipFill>
        <p:spPr>
          <a:xfrm>
            <a:off x="8994802" y="-381000"/>
            <a:ext cx="1841500" cy="2755900"/>
          </a:xfrm>
          <a:custGeom>
            <a:avLst/>
            <a:gdLst>
              <a:gd name="connsiteX0" fmla="*/ 374273 w 1841500"/>
              <a:gd name="connsiteY0" fmla="*/ 0 h 2755900"/>
              <a:gd name="connsiteX1" fmla="*/ 1467228 w 1841500"/>
              <a:gd name="connsiteY1" fmla="*/ 0 h 2755900"/>
              <a:gd name="connsiteX2" fmla="*/ 1571819 w 1841500"/>
              <a:gd name="connsiteY2" fmla="*/ 143429 h 2755900"/>
              <a:gd name="connsiteX3" fmla="*/ 1841500 w 1841500"/>
              <a:gd name="connsiteY3" fmla="*/ 1225550 h 2755900"/>
              <a:gd name="connsiteX4" fmla="*/ 920750 w 1841500"/>
              <a:gd name="connsiteY4" fmla="*/ 2755900 h 2755900"/>
              <a:gd name="connsiteX5" fmla="*/ 0 w 1841500"/>
              <a:gd name="connsiteY5" fmla="*/ 1225550 h 2755900"/>
              <a:gd name="connsiteX6" fmla="*/ 269682 w 1841500"/>
              <a:gd name="connsiteY6" fmla="*/ 143429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00" h="2755900">
                <a:moveTo>
                  <a:pt x="374273" y="0"/>
                </a:moveTo>
                <a:lnTo>
                  <a:pt x="1467228" y="0"/>
                </a:lnTo>
                <a:lnTo>
                  <a:pt x="1571819" y="143429"/>
                </a:lnTo>
                <a:cubicBezTo>
                  <a:pt x="1738442" y="420368"/>
                  <a:pt x="1841500" y="802956"/>
                  <a:pt x="1841500" y="1225550"/>
                </a:cubicBezTo>
                <a:cubicBezTo>
                  <a:pt x="1841500" y="2070739"/>
                  <a:pt x="1429266" y="2755900"/>
                  <a:pt x="920750" y="2755900"/>
                </a:cubicBezTo>
                <a:cubicBezTo>
                  <a:pt x="412234" y="2755900"/>
                  <a:pt x="0" y="2070739"/>
                  <a:pt x="0" y="1225550"/>
                </a:cubicBezTo>
                <a:cubicBezTo>
                  <a:pt x="0" y="802956"/>
                  <a:pt x="103059" y="420368"/>
                  <a:pt x="269682" y="143429"/>
                </a:cubicBez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5" r="73021"/>
          <a:stretch/>
        </p:blipFill>
        <p:spPr>
          <a:xfrm flipH="1">
            <a:off x="315473" y="235878"/>
            <a:ext cx="3289300" cy="2551325"/>
          </a:xfrm>
          <a:prstGeom prst="rect">
            <a:avLst/>
          </a:prstGeom>
        </p:spPr>
      </p:pic>
      <p:pic>
        <p:nvPicPr>
          <p:cNvPr id="17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4" b="67663"/>
          <a:stretch/>
        </p:blipFill>
        <p:spPr>
          <a:xfrm>
            <a:off x="-573750" y="3450771"/>
            <a:ext cx="3272573" cy="3552910"/>
          </a:xfrm>
          <a:prstGeom prst="rect">
            <a:avLst/>
          </a:prstGeom>
        </p:spPr>
      </p:pic>
      <p:pic>
        <p:nvPicPr>
          <p:cNvPr id="25" name="图片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53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36596" y="4247781"/>
            <a:ext cx="2196033" cy="2755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5E4C63-EC3D-5C44-8A32-0BAD05FD46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471491" y="-3808186"/>
            <a:ext cx="2445830" cy="9433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96B031-528B-3620-3409-3818BDACF0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053763" y="2279506"/>
            <a:ext cx="2715419" cy="12192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FDFA8D-01B2-F52C-686B-876C1E56756C}"/>
              </a:ext>
            </a:extLst>
          </p:cNvPr>
          <p:cNvSpPr txBox="1"/>
          <p:nvPr/>
        </p:nvSpPr>
        <p:spPr>
          <a:xfrm>
            <a:off x="1524000" y="2275114"/>
            <a:ext cx="9231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2B6245-318F-A1A3-E6C7-59668128B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938" y="2275114"/>
            <a:ext cx="6184371" cy="4947260"/>
          </a:xfrm>
          <a:prstGeom prst="rect">
            <a:avLst/>
          </a:prstGeom>
        </p:spPr>
      </p:pic>
      <p:sp>
        <p:nvSpPr>
          <p:cNvPr id="3" name="Speech Bubble: Rectangle with Corners Rounded 5">
            <a:extLst>
              <a:ext uri="{FF2B5EF4-FFF2-40B4-BE49-F238E27FC236}">
                <a16:creationId xmlns:a16="http://schemas.microsoft.com/office/drawing/2014/main" xmlns="" id="{F2543577-84A7-8A81-6B0F-367FE47B5018}"/>
              </a:ext>
            </a:extLst>
          </p:cNvPr>
          <p:cNvSpPr/>
          <p:nvPr/>
        </p:nvSpPr>
        <p:spPr>
          <a:xfrm>
            <a:off x="2954334" y="990600"/>
            <a:ext cx="7876952" cy="1426028"/>
          </a:xfrm>
          <a:prstGeom prst="wedgeRoundRectCallout">
            <a:avLst>
              <a:gd name="adj1" fmla="val -44023"/>
              <a:gd name="adj2" fmla="val 77011"/>
              <a:gd name="adj3" fmla="val 16667"/>
            </a:avLst>
          </a:prstGeom>
          <a:solidFill>
            <a:srgbClr val="FF818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Vậy vì sao chúng ta phải lập kế hoạch cá nhân?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Google Shape;276;p7">
            <a:extLst>
              <a:ext uri="{FF2B5EF4-FFF2-40B4-BE49-F238E27FC236}">
                <a16:creationId xmlns:a16="http://schemas.microsoft.com/office/drawing/2014/main" xmlns="" id="{1DAF7444-B0F8-CEF7-5679-3252C8C9A1A8}"/>
              </a:ext>
            </a:extLst>
          </p:cNvPr>
          <p:cNvSpPr/>
          <p:nvPr/>
        </p:nvSpPr>
        <p:spPr>
          <a:xfrm>
            <a:off x="3156857" y="3015343"/>
            <a:ext cx="8447314" cy="2917371"/>
          </a:xfrm>
          <a:prstGeom prst="roundRect">
            <a:avLst>
              <a:gd name="adj" fmla="val 46272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 lập kế hoạch cá nhân vì: </a:t>
            </a:r>
            <a:r>
              <a:rPr lang="vi-VN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 chúng ta chủ động khi thực hiện công việc;  mang lại kết quả cao trong công việc; rèn luyện được đức tính chăm chỉ, kiên trì, có trách nhiệm vớ công việc của mình.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57" y="971324"/>
            <a:ext cx="7840808" cy="5261429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5BF58E39-2B03-4CAA-92E9-641CA2D2180D}"/>
              </a:ext>
            </a:extLst>
          </p:cNvPr>
          <p:cNvGrpSpPr/>
          <p:nvPr/>
        </p:nvGrpSpPr>
        <p:grpSpPr>
          <a:xfrm>
            <a:off x="0" y="0"/>
            <a:ext cx="12185222" cy="3255962"/>
            <a:chOff x="0" y="0"/>
            <a:chExt cx="12185222" cy="325596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6EAB8C36-A14A-4663-95AC-A167EFE0B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5341" y="0"/>
              <a:ext cx="5009881" cy="3255962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65AEEFE8-22C2-4D70-99AA-9210B5A6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2526145" cy="1879143"/>
            </a:xfrm>
            <a:prstGeom prst="rect">
              <a:avLst/>
            </a:prstGeom>
          </p:spPr>
        </p:pic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3589" y="1044121"/>
            <a:ext cx="1101139" cy="15802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500974" flipV="1">
            <a:off x="347200" y="5858583"/>
            <a:ext cx="1743043" cy="120764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618152" y="2685143"/>
            <a:ext cx="5484774" cy="4049486"/>
            <a:chOff x="6618152" y="2685143"/>
            <a:chExt cx="5484774" cy="40494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8152" y="2685143"/>
              <a:ext cx="5484774" cy="404948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452893" y="5442557"/>
              <a:ext cx="1601301" cy="422734"/>
            </a:xfrm>
            <a:prstGeom prst="rect">
              <a:avLst/>
            </a:prstGeom>
            <a:solidFill>
              <a:srgbClr val="94C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EB4980-D98B-D582-7E92-5913E89F21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3" y="2452007"/>
            <a:ext cx="6161313" cy="204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33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138</Words>
  <Application>Microsoft Office PowerPoint</Application>
  <PresentationFormat>Custom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MANG NON</cp:keywords>
  <cp:lastModifiedBy>Admin</cp:lastModifiedBy>
  <cp:revision>35</cp:revision>
  <dcterms:created xsi:type="dcterms:W3CDTF">2023-08-02T13:13:38Z</dcterms:created>
  <dcterms:modified xsi:type="dcterms:W3CDTF">2026-02-11T04:51:20Z</dcterms:modified>
</cp:coreProperties>
</file>