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0" r:id="rId4"/>
    <p:sldId id="515" r:id="rId5"/>
    <p:sldId id="5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1" d="100"/>
          <a:sy n="61" d="100"/>
        </p:scale>
        <p:origin x="81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1045</TotalTime>
  <Words>18</Words>
  <Application>Microsoft Office PowerPoint</Application>
  <PresentationFormat>Custom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</cp:lastModifiedBy>
  <cp:revision>24</cp:revision>
  <dcterms:created xsi:type="dcterms:W3CDTF">2023-10-22T02:00:54Z</dcterms:created>
  <dcterms:modified xsi:type="dcterms:W3CDTF">2026-02-05T09:17:48Z</dcterms:modified>
  <cp:category>9Slide.vn</cp:category>
  <cp:contentStatus>9Slide</cp:contentStatus>
</cp:coreProperties>
</file>