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70" r:id="rId4"/>
    <p:sldId id="278" r:id="rId5"/>
    <p:sldId id="279" r:id="rId6"/>
    <p:sldId id="275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050" autoAdjust="0"/>
  </p:normalViewPr>
  <p:slideViewPr>
    <p:cSldViewPr snapToGrid="0">
      <p:cViewPr varScale="1">
        <p:scale>
          <a:sx n="61" d="100"/>
          <a:sy n="61" d="100"/>
        </p:scale>
        <p:origin x="-10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6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5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2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F53142-C5D0-921E-430E-A7B4E1D5F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2812" y="0"/>
            <a:ext cx="10191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0D0DA8-DE51-C6A1-A828-A215431063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788" y="0"/>
            <a:ext cx="1456614" cy="14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svg"/><Relationship Id="rId3" Type="http://schemas.openxmlformats.org/officeDocument/2006/relationships/image" Target="../media/image5.jpeg"/><Relationship Id="rId7" Type="http://schemas.openxmlformats.org/officeDocument/2006/relationships/image" Target="../media/image14.svg"/><Relationship Id="rId12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8.svg"/><Relationship Id="rId5" Type="http://schemas.openxmlformats.org/officeDocument/2006/relationships/image" Target="../media/image7.jpe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16.sv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5715" y="279359"/>
            <a:ext cx="14141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FU Futura_05" panose="00000800000000000000" pitchFamily="2" charset="0"/>
              </a:rPr>
              <a:t>TOÁN</a:t>
            </a:r>
            <a:endParaRPr lang="en-US" sz="30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SFU Futura_05" panose="00000800000000000000" pitchFamily="2" charset="0"/>
            </a:endParaRPr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xmlns="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xmlns="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xmlns="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575969-DBC4-E92D-C40C-43A46FAFE5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5868" y="340310"/>
            <a:ext cx="4700423" cy="1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B7916A-922A-0536-5C0A-55711BE3BF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7351" y="1493378"/>
            <a:ext cx="7206097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10D436-9CB8-E1D1-6B95-AF5072AB0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68" y="1046267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rên bản đồ tỉ lệ 1 : 10 000 000, quãng đường sắt Đà Nẵng – Nha Trang đo được là 5 cm. Trên thực tế, quãng đường sắt Đà Nẵng – Nha Trang dài khoảng bao nhiêu ki-lô-mét?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80E058-E674-E6C5-8461-6689164CC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16" y="2692400"/>
            <a:ext cx="5005328" cy="268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Quãng đường từ bản A đến trường tiểu học B dài 1 500 m, từ bản A đến đài truyền hình C dài 1 200 m. Bạn Nam đã vẽ hai quãng đường đó trên bản đồ tỉ lệ 1 : 3 000. Hỏi trên bản đồ này, mỗi đoạn thẳng AB, AC dài bao nhiêu xăng-ti-mét?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04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8D4B50C8-352C-9C25-FD3F-677C6EE98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16217"/>
              </p:ext>
            </p:extLst>
          </p:nvPr>
        </p:nvGraphicFramePr>
        <p:xfrm>
          <a:off x="746760" y="1380014"/>
          <a:ext cx="10515600" cy="3184049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9238749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15232926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93881302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1203522366"/>
                    </a:ext>
                  </a:extLst>
                </a:gridCol>
              </a:tblGrid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lệ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500 000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4359057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(cm)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9438300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Độ dài thật (km)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446624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A6C52F4-B44D-D57C-B092-86C4F9C4D8AA}"/>
              </a:ext>
            </a:extLst>
          </p:cNvPr>
          <p:cNvSpPr/>
          <p:nvPr/>
        </p:nvSpPr>
        <p:spPr>
          <a:xfrm>
            <a:off x="4135120" y="36880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3FA60B3-126D-C267-9014-82074E926EF3}"/>
              </a:ext>
            </a:extLst>
          </p:cNvPr>
          <p:cNvSpPr/>
          <p:nvPr/>
        </p:nvSpPr>
        <p:spPr>
          <a:xfrm>
            <a:off x="6766560" y="366776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EE075E4-5AE5-7423-D38D-13EA4C6DDF18}"/>
              </a:ext>
            </a:extLst>
          </p:cNvPr>
          <p:cNvSpPr/>
          <p:nvPr/>
        </p:nvSpPr>
        <p:spPr>
          <a:xfrm>
            <a:off x="9357360" y="25704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94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7121DD-5CC3-F05D-F4F0-32192E23B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741" y="953807"/>
            <a:ext cx="4115157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hãy đo độ dài thật của cạnh một bàn học. Sau đó trên bản đồ tỉ lệ 1 : 50, em hãy vẽ đoạn thẳng AB là hình ảnh thu nhỏ của cạnh bàn học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B41903-97E7-D7FF-854B-4617F3CB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30" y="2131377"/>
            <a:ext cx="56769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198</Words>
  <Application>Microsoft Office PowerPoint</Application>
  <PresentationFormat>Custom</PresentationFormat>
  <Paragraphs>28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Admin</cp:lastModifiedBy>
  <cp:revision>15</cp:revision>
  <dcterms:created xsi:type="dcterms:W3CDTF">2023-08-13T03:06:39Z</dcterms:created>
  <dcterms:modified xsi:type="dcterms:W3CDTF">2026-01-22T02:58:10Z</dcterms:modified>
  <cp:version>KTUTS</cp:version>
</cp:coreProperties>
</file>