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60" r:id="rId2"/>
    <p:sldId id="264" r:id="rId3"/>
    <p:sldId id="294" r:id="rId4"/>
    <p:sldId id="297" r:id="rId5"/>
    <p:sldId id="29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3" autoAdjust="0"/>
    <p:restoredTop sz="96197"/>
  </p:normalViewPr>
  <p:slideViewPr>
    <p:cSldViewPr snapToGrid="0">
      <p:cViewPr varScale="1">
        <p:scale>
          <a:sx n="61" d="100"/>
          <a:sy n="61" d="100"/>
        </p:scale>
        <p:origin x="-102" y="-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uyền Ngọc" userId="74af6240d90ddfe1" providerId="LiveId" clId="{C87C481F-D8D7-BA47-8256-1117F1A69F25}"/>
    <pc:docChg chg="delSld">
      <pc:chgData name="Huyền Ngọc" userId="74af6240d90ddfe1" providerId="LiveId" clId="{C87C481F-D8D7-BA47-8256-1117F1A69F25}" dt="2024-12-20T08:10:58.820" v="0" actId="2696"/>
      <pc:docMkLst>
        <pc:docMk/>
      </pc:docMkLst>
      <pc:sldChg chg="del">
        <pc:chgData name="Huyền Ngọc" userId="74af6240d90ddfe1" providerId="LiveId" clId="{C87C481F-D8D7-BA47-8256-1117F1A69F25}" dt="2024-12-20T08:10:58.820" v="0" actId="2696"/>
        <pc:sldMkLst>
          <pc:docMk/>
          <pc:sldMk cId="2763879616" sldId="26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D19FEB-47EB-4597-82C4-579741AB60B8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18F168-06A8-4708-A5C4-BDA0E2127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0979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3D9F6F-070B-472A-8DFA-5ED4BAE24FD2}" type="datetimeFigureOut">
              <a:rPr lang="vi-VN" smtClean="0"/>
              <a:t>22/01/2026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CDCE5A-8F95-48EF-A449-5976C0092E1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93360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3D9F6F-070B-472A-8DFA-5ED4BAE24FD2}" type="datetimeFigureOut">
              <a:rPr lang="vi-VN" smtClean="0"/>
              <a:t>22/01/2026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CDCE5A-8F95-48EF-A449-5976C0092E1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01191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3D9F6F-070B-472A-8DFA-5ED4BAE24FD2}" type="datetimeFigureOut">
              <a:rPr lang="vi-VN" smtClean="0"/>
              <a:t>22/01/2026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CDCE5A-8F95-48EF-A449-5976C0092E1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53627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3D9F6F-070B-472A-8DFA-5ED4BAE24FD2}" type="datetimeFigureOut">
              <a:rPr lang="vi-VN" smtClean="0"/>
              <a:t>22/01/2026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CDCE5A-8F95-48EF-A449-5976C0092E1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59188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3D9F6F-070B-472A-8DFA-5ED4BAE24FD2}" type="datetimeFigureOut">
              <a:rPr lang="vi-VN" smtClean="0"/>
              <a:t>22/01/2026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CDCE5A-8F95-48EF-A449-5976C0092E1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13629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3D9F6F-070B-472A-8DFA-5ED4BAE24FD2}" type="datetimeFigureOut">
              <a:rPr lang="vi-VN" smtClean="0"/>
              <a:t>22/01/2026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CDCE5A-8F95-48EF-A449-5976C0092E1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67355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3D9F6F-070B-472A-8DFA-5ED4BAE24FD2}" type="datetimeFigureOut">
              <a:rPr lang="vi-VN" smtClean="0"/>
              <a:t>22/01/2026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CDCE5A-8F95-48EF-A449-5976C0092E1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19700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3D9F6F-070B-472A-8DFA-5ED4BAE24FD2}" type="datetimeFigureOut">
              <a:rPr lang="vi-VN" smtClean="0"/>
              <a:t>22/01/2026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CDCE5A-8F95-48EF-A449-5976C0092E1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85440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3D9F6F-070B-472A-8DFA-5ED4BAE24FD2}" type="datetimeFigureOut">
              <a:rPr lang="vi-VN" smtClean="0"/>
              <a:t>22/01/2026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CDCE5A-8F95-48EF-A449-5976C0092E1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70607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3D9F6F-070B-472A-8DFA-5ED4BAE24FD2}" type="datetimeFigureOut">
              <a:rPr lang="vi-VN" smtClean="0"/>
              <a:t>22/01/2026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CDCE5A-8F95-48EF-A449-5976C0092E1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25894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3D9F6F-070B-472A-8DFA-5ED4BAE24FD2}" type="datetimeFigureOut">
              <a:rPr lang="vi-VN" smtClean="0"/>
              <a:t>22/01/2026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CDCE5A-8F95-48EF-A449-5976C0092E1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97734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und pink label with white text and a black background&#10;&#10;Description automatically generated">
            <a:extLst>
              <a:ext uri="{FF2B5EF4-FFF2-40B4-BE49-F238E27FC236}">
                <a16:creationId xmlns="" xmlns:a16="http://schemas.microsoft.com/office/drawing/2014/main" id="{491029D6-1100-5FCD-ED91-8D9BD0C77CB2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9591" y="-1"/>
            <a:ext cx="1539439" cy="1539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13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A06EC036-431F-0010-7B6E-D475C349296B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" name="TextBox 10">
              <a:extLst>
                <a:ext uri="{FF2B5EF4-FFF2-40B4-BE49-F238E27FC236}">
                  <a16:creationId xmlns="" xmlns:a16="http://schemas.microsoft.com/office/drawing/2014/main" id="{CBA03557-8FBA-0114-3807-98C33584E0D3}"/>
                </a:ext>
              </a:extLst>
            </p:cNvPr>
            <p:cNvSpPr txBox="1"/>
            <p:nvPr/>
          </p:nvSpPr>
          <p:spPr>
            <a:xfrm>
              <a:off x="6253432" y="4727616"/>
              <a:ext cx="1196068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SG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Nguyễn</a:t>
              </a:r>
              <a:r>
                <a:rPr kumimoji="0" lang="en-SG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en-SG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Thị</a:t>
              </a:r>
              <a:r>
                <a:rPr kumimoji="0" lang="en-SG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en-SG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Ái</a:t>
              </a:r>
              <a:r>
                <a:rPr kumimoji="0" lang="en-SG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en-SG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Quyên</a:t>
              </a:r>
              <a:endParaRPr kumimoji="0" lang="en-SG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4738" y="481110"/>
            <a:ext cx="6812662" cy="5633786"/>
          </a:xfrm>
          <a:prstGeom prst="rect">
            <a:avLst/>
          </a:prstGeom>
        </p:spPr>
      </p:pic>
      <p:sp>
        <p:nvSpPr>
          <p:cNvPr id="15" name="Hình chữ nhật: Góc Tròn 1">
            <a:extLst>
              <a:ext uri="{FF2B5EF4-FFF2-40B4-BE49-F238E27FC236}">
                <a16:creationId xmlns="" xmlns:a16="http://schemas.microsoft.com/office/drawing/2014/main" id="{6A851486-12CD-20DC-8C03-541F7D51A7B8}"/>
              </a:ext>
            </a:extLst>
          </p:cNvPr>
          <p:cNvSpPr/>
          <p:nvPr/>
        </p:nvSpPr>
        <p:spPr>
          <a:xfrm>
            <a:off x="1857219" y="481110"/>
            <a:ext cx="8183203" cy="3728033"/>
          </a:xfrm>
          <a:custGeom>
            <a:avLst/>
            <a:gdLst>
              <a:gd name="connsiteX0" fmla="*/ 0 w 8183203"/>
              <a:gd name="connsiteY0" fmla="*/ 621351 h 3728033"/>
              <a:gd name="connsiteX1" fmla="*/ 621351 w 8183203"/>
              <a:gd name="connsiteY1" fmla="*/ 0 h 3728033"/>
              <a:gd name="connsiteX2" fmla="*/ 7561852 w 8183203"/>
              <a:gd name="connsiteY2" fmla="*/ 0 h 3728033"/>
              <a:gd name="connsiteX3" fmla="*/ 8183203 w 8183203"/>
              <a:gd name="connsiteY3" fmla="*/ 621351 h 3728033"/>
              <a:gd name="connsiteX4" fmla="*/ 8183203 w 8183203"/>
              <a:gd name="connsiteY4" fmla="*/ 3106682 h 3728033"/>
              <a:gd name="connsiteX5" fmla="*/ 7561852 w 8183203"/>
              <a:gd name="connsiteY5" fmla="*/ 3728033 h 3728033"/>
              <a:gd name="connsiteX6" fmla="*/ 621351 w 8183203"/>
              <a:gd name="connsiteY6" fmla="*/ 3728033 h 3728033"/>
              <a:gd name="connsiteX7" fmla="*/ 0 w 8183203"/>
              <a:gd name="connsiteY7" fmla="*/ 3106682 h 3728033"/>
              <a:gd name="connsiteX8" fmla="*/ 0 w 8183203"/>
              <a:gd name="connsiteY8" fmla="*/ 621351 h 3728033"/>
              <a:gd name="connsiteX0" fmla="*/ 0 w 8183203"/>
              <a:gd name="connsiteY0" fmla="*/ 621351 h 3728033"/>
              <a:gd name="connsiteX1" fmla="*/ 621351 w 8183203"/>
              <a:gd name="connsiteY1" fmla="*/ 0 h 3728033"/>
              <a:gd name="connsiteX2" fmla="*/ 7561852 w 8183203"/>
              <a:gd name="connsiteY2" fmla="*/ 0 h 3728033"/>
              <a:gd name="connsiteX3" fmla="*/ 8183203 w 8183203"/>
              <a:gd name="connsiteY3" fmla="*/ 621351 h 3728033"/>
              <a:gd name="connsiteX4" fmla="*/ 8183203 w 8183203"/>
              <a:gd name="connsiteY4" fmla="*/ 3106682 h 3728033"/>
              <a:gd name="connsiteX5" fmla="*/ 7561852 w 8183203"/>
              <a:gd name="connsiteY5" fmla="*/ 3728033 h 3728033"/>
              <a:gd name="connsiteX6" fmla="*/ 621351 w 8183203"/>
              <a:gd name="connsiteY6" fmla="*/ 3728033 h 3728033"/>
              <a:gd name="connsiteX7" fmla="*/ 0 w 8183203"/>
              <a:gd name="connsiteY7" fmla="*/ 3106682 h 3728033"/>
              <a:gd name="connsiteX8" fmla="*/ 0 w 8183203"/>
              <a:gd name="connsiteY8" fmla="*/ 621351 h 3728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183203" h="3728033" fill="none" extrusionOk="0">
                <a:moveTo>
                  <a:pt x="0" y="621351"/>
                </a:moveTo>
                <a:cubicBezTo>
                  <a:pt x="3365" y="369249"/>
                  <a:pt x="310271" y="53846"/>
                  <a:pt x="621351" y="0"/>
                </a:cubicBezTo>
                <a:cubicBezTo>
                  <a:pt x="1880422" y="97646"/>
                  <a:pt x="5257818" y="170199"/>
                  <a:pt x="7561852" y="0"/>
                </a:cubicBezTo>
                <a:cubicBezTo>
                  <a:pt x="7892970" y="-82916"/>
                  <a:pt x="8130456" y="262233"/>
                  <a:pt x="8183203" y="621351"/>
                </a:cubicBezTo>
                <a:cubicBezTo>
                  <a:pt x="8361935" y="1040709"/>
                  <a:pt x="7983942" y="2182477"/>
                  <a:pt x="8183203" y="3106682"/>
                </a:cubicBezTo>
                <a:cubicBezTo>
                  <a:pt x="8194230" y="3393878"/>
                  <a:pt x="7877127" y="3696771"/>
                  <a:pt x="7561852" y="3728033"/>
                </a:cubicBezTo>
                <a:cubicBezTo>
                  <a:pt x="4862700" y="3852744"/>
                  <a:pt x="2998659" y="3804167"/>
                  <a:pt x="621351" y="3728033"/>
                </a:cubicBezTo>
                <a:cubicBezTo>
                  <a:pt x="296690" y="3725941"/>
                  <a:pt x="-112469" y="3472085"/>
                  <a:pt x="0" y="3106682"/>
                </a:cubicBezTo>
                <a:cubicBezTo>
                  <a:pt x="90109" y="2162504"/>
                  <a:pt x="-38553" y="1492404"/>
                  <a:pt x="0" y="621351"/>
                </a:cubicBezTo>
                <a:close/>
              </a:path>
              <a:path w="8183203" h="3728033" stroke="0" extrusionOk="0">
                <a:moveTo>
                  <a:pt x="0" y="621351"/>
                </a:moveTo>
                <a:cubicBezTo>
                  <a:pt x="341" y="326022"/>
                  <a:pt x="305253" y="45307"/>
                  <a:pt x="621351" y="0"/>
                </a:cubicBezTo>
                <a:cubicBezTo>
                  <a:pt x="3739476" y="47570"/>
                  <a:pt x="6394684" y="105213"/>
                  <a:pt x="7561852" y="0"/>
                </a:cubicBezTo>
                <a:cubicBezTo>
                  <a:pt x="7873796" y="-8699"/>
                  <a:pt x="8204879" y="248758"/>
                  <a:pt x="8183203" y="621351"/>
                </a:cubicBezTo>
                <a:cubicBezTo>
                  <a:pt x="8242789" y="1455017"/>
                  <a:pt x="8310191" y="2526669"/>
                  <a:pt x="8183203" y="3106682"/>
                </a:cubicBezTo>
                <a:cubicBezTo>
                  <a:pt x="8125279" y="3466355"/>
                  <a:pt x="7881743" y="3718526"/>
                  <a:pt x="7561852" y="3728033"/>
                </a:cubicBezTo>
                <a:cubicBezTo>
                  <a:pt x="6435589" y="3469921"/>
                  <a:pt x="1397358" y="3812806"/>
                  <a:pt x="621351" y="3728033"/>
                </a:cubicBezTo>
                <a:cubicBezTo>
                  <a:pt x="284759" y="3765572"/>
                  <a:pt x="-31939" y="3417967"/>
                  <a:pt x="0" y="3106682"/>
                </a:cubicBezTo>
                <a:cubicBezTo>
                  <a:pt x="33350" y="2175539"/>
                  <a:pt x="58918" y="1618199"/>
                  <a:pt x="0" y="621351"/>
                </a:cubicBezTo>
                <a:close/>
              </a:path>
              <a:path w="8183203" h="3728033" fill="none" stroke="0" extrusionOk="0">
                <a:moveTo>
                  <a:pt x="0" y="621351"/>
                </a:moveTo>
                <a:cubicBezTo>
                  <a:pt x="17308" y="343480"/>
                  <a:pt x="315462" y="66524"/>
                  <a:pt x="621351" y="0"/>
                </a:cubicBezTo>
                <a:cubicBezTo>
                  <a:pt x="2605001" y="273716"/>
                  <a:pt x="4933278" y="385745"/>
                  <a:pt x="7561852" y="0"/>
                </a:cubicBezTo>
                <a:cubicBezTo>
                  <a:pt x="7888097" y="-41532"/>
                  <a:pt x="8173777" y="236637"/>
                  <a:pt x="8183203" y="621351"/>
                </a:cubicBezTo>
                <a:cubicBezTo>
                  <a:pt x="8299640" y="975387"/>
                  <a:pt x="8206003" y="1907333"/>
                  <a:pt x="8183203" y="3106682"/>
                </a:cubicBezTo>
                <a:cubicBezTo>
                  <a:pt x="8155057" y="3442544"/>
                  <a:pt x="7846716" y="3701710"/>
                  <a:pt x="7561852" y="3728033"/>
                </a:cubicBezTo>
                <a:cubicBezTo>
                  <a:pt x="4573890" y="3664854"/>
                  <a:pt x="2856636" y="3715981"/>
                  <a:pt x="621351" y="3728033"/>
                </a:cubicBezTo>
                <a:cubicBezTo>
                  <a:pt x="219913" y="3712900"/>
                  <a:pt x="-90561" y="3440857"/>
                  <a:pt x="0" y="3106682"/>
                </a:cubicBezTo>
                <a:cubicBezTo>
                  <a:pt x="30739" y="2306799"/>
                  <a:pt x="-59979" y="1616376"/>
                  <a:pt x="0" y="621351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="" xmlns:ask="http://schemas.microsoft.com/office/drawing/2018/sketchyshapes" sd="852854689">
                  <a:custGeom>
                    <a:avLst/>
                    <a:gdLst>
                      <a:gd name="connsiteX0" fmla="*/ 0 w 8183203"/>
                      <a:gd name="connsiteY0" fmla="*/ 621351 h 3728033"/>
                      <a:gd name="connsiteX1" fmla="*/ 621351 w 8183203"/>
                      <a:gd name="connsiteY1" fmla="*/ 0 h 3728033"/>
                      <a:gd name="connsiteX2" fmla="*/ 7561852 w 8183203"/>
                      <a:gd name="connsiteY2" fmla="*/ 0 h 3728033"/>
                      <a:gd name="connsiteX3" fmla="*/ 8183203 w 8183203"/>
                      <a:gd name="connsiteY3" fmla="*/ 621351 h 3728033"/>
                      <a:gd name="connsiteX4" fmla="*/ 8183203 w 8183203"/>
                      <a:gd name="connsiteY4" fmla="*/ 3106682 h 3728033"/>
                      <a:gd name="connsiteX5" fmla="*/ 7561852 w 8183203"/>
                      <a:gd name="connsiteY5" fmla="*/ 3728033 h 3728033"/>
                      <a:gd name="connsiteX6" fmla="*/ 621351 w 8183203"/>
                      <a:gd name="connsiteY6" fmla="*/ 3728033 h 3728033"/>
                      <a:gd name="connsiteX7" fmla="*/ 0 w 8183203"/>
                      <a:gd name="connsiteY7" fmla="*/ 3106682 h 3728033"/>
                      <a:gd name="connsiteX8" fmla="*/ 0 w 8183203"/>
                      <a:gd name="connsiteY8" fmla="*/ 621351 h 37280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183203" h="3728033" fill="none" extrusionOk="0">
                        <a:moveTo>
                          <a:pt x="0" y="621351"/>
                        </a:moveTo>
                        <a:cubicBezTo>
                          <a:pt x="2261" y="339378"/>
                          <a:pt x="305674" y="46131"/>
                          <a:pt x="621351" y="0"/>
                        </a:cubicBezTo>
                        <a:cubicBezTo>
                          <a:pt x="2305334" y="72427"/>
                          <a:pt x="5209004" y="61419"/>
                          <a:pt x="7561852" y="0"/>
                        </a:cubicBezTo>
                        <a:cubicBezTo>
                          <a:pt x="7900337" y="-32204"/>
                          <a:pt x="8157085" y="270288"/>
                          <a:pt x="8183203" y="621351"/>
                        </a:cubicBezTo>
                        <a:cubicBezTo>
                          <a:pt x="8284079" y="988617"/>
                          <a:pt x="8075890" y="2001068"/>
                          <a:pt x="8183203" y="3106682"/>
                        </a:cubicBezTo>
                        <a:cubicBezTo>
                          <a:pt x="8186915" y="3431003"/>
                          <a:pt x="7887485" y="3708382"/>
                          <a:pt x="7561852" y="3728033"/>
                        </a:cubicBezTo>
                        <a:cubicBezTo>
                          <a:pt x="4596794" y="3757860"/>
                          <a:pt x="2986322" y="3648727"/>
                          <a:pt x="621351" y="3728033"/>
                        </a:cubicBezTo>
                        <a:cubicBezTo>
                          <a:pt x="288863" y="3726826"/>
                          <a:pt x="-49232" y="3459580"/>
                          <a:pt x="0" y="3106682"/>
                        </a:cubicBezTo>
                        <a:cubicBezTo>
                          <a:pt x="50037" y="2237106"/>
                          <a:pt x="770" y="1593841"/>
                          <a:pt x="0" y="621351"/>
                        </a:cubicBezTo>
                        <a:close/>
                      </a:path>
                      <a:path w="8183203" h="3728033" stroke="0" extrusionOk="0">
                        <a:moveTo>
                          <a:pt x="0" y="621351"/>
                        </a:moveTo>
                        <a:cubicBezTo>
                          <a:pt x="18238" y="283159"/>
                          <a:pt x="306637" y="59273"/>
                          <a:pt x="621351" y="0"/>
                        </a:cubicBezTo>
                        <a:cubicBezTo>
                          <a:pt x="3732699" y="123000"/>
                          <a:pt x="6246449" y="-96860"/>
                          <a:pt x="7561852" y="0"/>
                        </a:cubicBezTo>
                        <a:cubicBezTo>
                          <a:pt x="7891287" y="-10463"/>
                          <a:pt x="8198486" y="247378"/>
                          <a:pt x="8183203" y="621351"/>
                        </a:cubicBezTo>
                        <a:cubicBezTo>
                          <a:pt x="8186376" y="1461809"/>
                          <a:pt x="8277470" y="2519737"/>
                          <a:pt x="8183203" y="3106682"/>
                        </a:cubicBezTo>
                        <a:cubicBezTo>
                          <a:pt x="8123875" y="3471339"/>
                          <a:pt x="7896350" y="3726615"/>
                          <a:pt x="7561852" y="3728033"/>
                        </a:cubicBezTo>
                        <a:cubicBezTo>
                          <a:pt x="6426184" y="3567326"/>
                          <a:pt x="1403916" y="3767700"/>
                          <a:pt x="621351" y="3728033"/>
                        </a:cubicBezTo>
                        <a:cubicBezTo>
                          <a:pt x="271238" y="3726629"/>
                          <a:pt x="-27957" y="3437180"/>
                          <a:pt x="0" y="3106682"/>
                        </a:cubicBezTo>
                        <a:cubicBezTo>
                          <a:pt x="32216" y="2191339"/>
                          <a:pt x="57206" y="1645274"/>
                          <a:pt x="0" y="621351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1690">
            <a:off x="-38100" y="-930178"/>
            <a:ext cx="5270500" cy="37623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6295">
            <a:off x="8510654" y="2508279"/>
            <a:ext cx="3905387" cy="458311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B0C1A36C-690E-2C80-9440-61E750A1AC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52130" y="547570"/>
            <a:ext cx="3090940" cy="12314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143F913D-F69E-C94A-17D2-6B902E49D19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12532" y="2008543"/>
            <a:ext cx="7279255" cy="2048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572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0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4" name="Rectangle: Rounded Corners 6">
            <a:extLst>
              <a:ext uri="{FF2B5EF4-FFF2-40B4-BE49-F238E27FC236}">
                <a16:creationId xmlns="" xmlns:a16="http://schemas.microsoft.com/office/drawing/2014/main" id="{C4D63267-0065-4DF6-B5B4-D4A3E36F9DF0}"/>
              </a:ext>
            </a:extLst>
          </p:cNvPr>
          <p:cNvSpPr/>
          <p:nvPr/>
        </p:nvSpPr>
        <p:spPr>
          <a:xfrm>
            <a:off x="325120" y="274320"/>
            <a:ext cx="11551920" cy="6217920"/>
          </a:xfrm>
          <a:prstGeom prst="roundRect">
            <a:avLst>
              <a:gd name="adj" fmla="val 13348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E1656A65-E1BC-5DDC-EB32-A300CF20A286}"/>
              </a:ext>
            </a:extLst>
          </p:cNvPr>
          <p:cNvSpPr/>
          <p:nvPr/>
        </p:nvSpPr>
        <p:spPr>
          <a:xfrm>
            <a:off x="1082567" y="124755"/>
            <a:ext cx="10611594" cy="1272143"/>
          </a:xfrm>
          <a:prstGeom prst="rect">
            <a:avLst/>
          </a:prstGeom>
          <a:ln w="38100"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62560" tIns="81280" rIns="162560" bIns="81280">
            <a:spAutoFit/>
          </a:bodyPr>
          <a:lstStyle/>
          <a:p>
            <a:pPr lvl="0" algn="just" defTabSz="457200">
              <a:defRPr/>
            </a:pPr>
            <a:r>
              <a:rPr lang="vi-VN" sz="3600" b="1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Nêu những điểm khác nhau giữa các cách mở bài và kết bài dưới đây:</a:t>
            </a:r>
            <a:endParaRPr kumimoji="0" lang="en-US" sz="3600" b="1" i="0" u="none" strike="noStrike" kern="1200" cap="none" spc="0" normalizeH="0" baseline="0" noProof="0" dirty="0">
              <a:ln w="0"/>
              <a:solidFill>
                <a:srgbClr val="002060"/>
              </a:soli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F411F411-DE98-1D0C-A475-306EFCC2A052}"/>
              </a:ext>
            </a:extLst>
          </p:cNvPr>
          <p:cNvGrpSpPr/>
          <p:nvPr/>
        </p:nvGrpSpPr>
        <p:grpSpPr>
          <a:xfrm>
            <a:off x="187595" y="141888"/>
            <a:ext cx="761648" cy="731520"/>
            <a:chOff x="330322" y="169810"/>
            <a:chExt cx="761648" cy="731520"/>
          </a:xfrm>
        </p:grpSpPr>
        <p:sp>
          <p:nvSpPr>
            <p:cNvPr id="5" name="Google Shape;418;p36">
              <a:extLst>
                <a:ext uri="{FF2B5EF4-FFF2-40B4-BE49-F238E27FC236}">
                  <a16:creationId xmlns="" xmlns:a16="http://schemas.microsoft.com/office/drawing/2014/main" id="{B2ACE474-2BBC-2FB4-1EBC-84834380AB73}"/>
                </a:ext>
              </a:extLst>
            </p:cNvPr>
            <p:cNvSpPr/>
            <p:nvPr/>
          </p:nvSpPr>
          <p:spPr>
            <a:xfrm>
              <a:off x="330322" y="169810"/>
              <a:ext cx="726460" cy="73152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spcFirstLastPara="1" wrap="square" lIns="121705" tIns="121705" rIns="121705" bIns="121705" anchor="ctr" anchorCtr="0">
              <a:noAutofit/>
            </a:bodyPr>
            <a:lstStyle/>
            <a:p>
              <a:pPr algn="just"/>
              <a:endParaRPr sz="1800" b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6" name="Google Shape;423;p36">
              <a:extLst>
                <a:ext uri="{FF2B5EF4-FFF2-40B4-BE49-F238E27FC236}">
                  <a16:creationId xmlns="" xmlns:a16="http://schemas.microsoft.com/office/drawing/2014/main" id="{8063DB10-2F67-4EC1-F29B-3ABF4BAD3A1D}"/>
                </a:ext>
              </a:extLst>
            </p:cNvPr>
            <p:cNvSpPr txBox="1">
              <a:spLocks/>
            </p:cNvSpPr>
            <p:nvPr/>
          </p:nvSpPr>
          <p:spPr>
            <a:xfrm>
              <a:off x="360451" y="298524"/>
              <a:ext cx="731519" cy="474092"/>
            </a:xfrm>
            <a:prstGeom prst="rect">
              <a:avLst/>
            </a:prstGeom>
          </p:spPr>
          <p:txBody>
            <a:bodyPr spcFirstLastPara="1" wrap="square" lIns="121705" tIns="121705" rIns="121705" bIns="12170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just"/>
              <a:r>
                <a:rPr lang="en" sz="5400" b="1" dirty="0">
                  <a:solidFill>
                    <a:srgbClr val="FF0000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1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7020BF73-8AF3-F0F8-797D-310E14E188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7160" y="1851660"/>
            <a:ext cx="929640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444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0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4" name="Rectangle: Rounded Corners 6">
            <a:extLst>
              <a:ext uri="{FF2B5EF4-FFF2-40B4-BE49-F238E27FC236}">
                <a16:creationId xmlns="" xmlns:a16="http://schemas.microsoft.com/office/drawing/2014/main" id="{C4D63267-0065-4DF6-B5B4-D4A3E36F9DF0}"/>
              </a:ext>
            </a:extLst>
          </p:cNvPr>
          <p:cNvSpPr/>
          <p:nvPr/>
        </p:nvSpPr>
        <p:spPr>
          <a:xfrm>
            <a:off x="325120" y="274320"/>
            <a:ext cx="11551920" cy="6217920"/>
          </a:xfrm>
          <a:prstGeom prst="roundRect">
            <a:avLst>
              <a:gd name="adj" fmla="val 13348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556F1C06-4897-D1E4-A202-84F336F3CC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517" y="1461134"/>
            <a:ext cx="10534718" cy="3903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477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0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4" name="Rectangle: Rounded Corners 6">
            <a:extLst>
              <a:ext uri="{FF2B5EF4-FFF2-40B4-BE49-F238E27FC236}">
                <a16:creationId xmlns="" xmlns:a16="http://schemas.microsoft.com/office/drawing/2014/main" id="{C4D63267-0065-4DF6-B5B4-D4A3E36F9DF0}"/>
              </a:ext>
            </a:extLst>
          </p:cNvPr>
          <p:cNvSpPr/>
          <p:nvPr/>
        </p:nvSpPr>
        <p:spPr>
          <a:xfrm>
            <a:off x="325120" y="274320"/>
            <a:ext cx="11551920" cy="6217920"/>
          </a:xfrm>
          <a:prstGeom prst="roundRect">
            <a:avLst>
              <a:gd name="adj" fmla="val 13348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E1656A65-E1BC-5DDC-EB32-A300CF20A286}"/>
              </a:ext>
            </a:extLst>
          </p:cNvPr>
          <p:cNvSpPr/>
          <p:nvPr/>
        </p:nvSpPr>
        <p:spPr>
          <a:xfrm>
            <a:off x="1082567" y="124755"/>
            <a:ext cx="10611594" cy="1272143"/>
          </a:xfrm>
          <a:prstGeom prst="rect">
            <a:avLst/>
          </a:prstGeom>
          <a:ln w="38100"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62560" tIns="81280" rIns="162560" bIns="81280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Viết mở bài gián tiếp và kết bài mở rộng cho bài Chú bé vùng biển theo cách của em.</a:t>
            </a:r>
            <a:endParaRPr kumimoji="0" lang="en-US" sz="3600" b="1" i="0" u="none" strike="noStrike" kern="1200" cap="none" spc="0" normalizeH="0" baseline="0" noProof="0" dirty="0">
              <a:ln w="0"/>
              <a:solidFill>
                <a:srgbClr val="002060"/>
              </a:soli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F411F411-DE98-1D0C-A475-306EFCC2A052}"/>
              </a:ext>
            </a:extLst>
          </p:cNvPr>
          <p:cNvGrpSpPr/>
          <p:nvPr/>
        </p:nvGrpSpPr>
        <p:grpSpPr>
          <a:xfrm>
            <a:off x="187595" y="141888"/>
            <a:ext cx="761648" cy="731520"/>
            <a:chOff x="330322" y="169810"/>
            <a:chExt cx="761648" cy="731520"/>
          </a:xfrm>
        </p:grpSpPr>
        <p:sp>
          <p:nvSpPr>
            <p:cNvPr id="5" name="Google Shape;418;p36">
              <a:extLst>
                <a:ext uri="{FF2B5EF4-FFF2-40B4-BE49-F238E27FC236}">
                  <a16:creationId xmlns="" xmlns:a16="http://schemas.microsoft.com/office/drawing/2014/main" id="{B2ACE474-2BBC-2FB4-1EBC-84834380AB73}"/>
                </a:ext>
              </a:extLst>
            </p:cNvPr>
            <p:cNvSpPr/>
            <p:nvPr/>
          </p:nvSpPr>
          <p:spPr>
            <a:xfrm>
              <a:off x="330322" y="169810"/>
              <a:ext cx="726460" cy="73152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spcFirstLastPara="1" wrap="square" lIns="121705" tIns="121705" rIns="121705" bIns="121705" anchor="ctr" anchorCtr="0">
              <a:no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6" name="Google Shape;423;p36">
              <a:extLst>
                <a:ext uri="{FF2B5EF4-FFF2-40B4-BE49-F238E27FC236}">
                  <a16:creationId xmlns="" xmlns:a16="http://schemas.microsoft.com/office/drawing/2014/main" id="{8063DB10-2F67-4EC1-F29B-3ABF4BAD3A1D}"/>
                </a:ext>
              </a:extLst>
            </p:cNvPr>
            <p:cNvSpPr txBox="1">
              <a:spLocks/>
            </p:cNvSpPr>
            <p:nvPr/>
          </p:nvSpPr>
          <p:spPr>
            <a:xfrm>
              <a:off x="360451" y="298524"/>
              <a:ext cx="731519" cy="474092"/>
            </a:xfrm>
            <a:prstGeom prst="rect">
              <a:avLst/>
            </a:prstGeom>
          </p:spPr>
          <p:txBody>
            <a:bodyPr spcFirstLastPara="1" wrap="square" lIns="121705" tIns="121705" rIns="121705" bIns="12170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 Rounded MT Bold" pitchFamily="34" charset="0"/>
                  <a:ea typeface="Arial-Rounded" pitchFamily="34" charset="0"/>
                  <a:cs typeface="Arial-Rounded" pitchFamily="34" charset="0"/>
                  <a:sym typeface="Arial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63233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0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4" name="Rectangle: Rounded Corners 6">
            <a:extLst>
              <a:ext uri="{FF2B5EF4-FFF2-40B4-BE49-F238E27FC236}">
                <a16:creationId xmlns="" xmlns:a16="http://schemas.microsoft.com/office/drawing/2014/main" id="{C4D63267-0065-4DF6-B5B4-D4A3E36F9DF0}"/>
              </a:ext>
            </a:extLst>
          </p:cNvPr>
          <p:cNvSpPr/>
          <p:nvPr/>
        </p:nvSpPr>
        <p:spPr>
          <a:xfrm>
            <a:off x="325120" y="274320"/>
            <a:ext cx="11551920" cy="6217920"/>
          </a:xfrm>
          <a:prstGeom prst="roundRect">
            <a:avLst>
              <a:gd name="adj" fmla="val 13348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E1656A65-E1BC-5DDC-EB32-A300CF20A286}"/>
              </a:ext>
            </a:extLst>
          </p:cNvPr>
          <p:cNvSpPr/>
          <p:nvPr/>
        </p:nvSpPr>
        <p:spPr>
          <a:xfrm>
            <a:off x="1082567" y="124755"/>
            <a:ext cx="10611594" cy="1272143"/>
          </a:xfrm>
          <a:prstGeom prst="rect">
            <a:avLst/>
          </a:prstGeom>
          <a:ln w="38100"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62560" tIns="81280" rIns="162560" bIns="81280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Trao đổi về cách viết mở bài gián tiếp và kết bài mở rộng cho bài văn tả người.</a:t>
            </a:r>
            <a:endParaRPr kumimoji="0" lang="en-US" sz="3600" b="1" i="0" u="none" strike="noStrike" kern="1200" cap="none" spc="0" normalizeH="0" baseline="0" noProof="0" dirty="0">
              <a:ln w="0"/>
              <a:solidFill>
                <a:srgbClr val="002060"/>
              </a:soli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F411F411-DE98-1D0C-A475-306EFCC2A052}"/>
              </a:ext>
            </a:extLst>
          </p:cNvPr>
          <p:cNvGrpSpPr/>
          <p:nvPr/>
        </p:nvGrpSpPr>
        <p:grpSpPr>
          <a:xfrm>
            <a:off x="187595" y="141888"/>
            <a:ext cx="761648" cy="731520"/>
            <a:chOff x="330322" y="169810"/>
            <a:chExt cx="761648" cy="731520"/>
          </a:xfrm>
        </p:grpSpPr>
        <p:sp>
          <p:nvSpPr>
            <p:cNvPr id="5" name="Google Shape;418;p36">
              <a:extLst>
                <a:ext uri="{FF2B5EF4-FFF2-40B4-BE49-F238E27FC236}">
                  <a16:creationId xmlns="" xmlns:a16="http://schemas.microsoft.com/office/drawing/2014/main" id="{B2ACE474-2BBC-2FB4-1EBC-84834380AB73}"/>
                </a:ext>
              </a:extLst>
            </p:cNvPr>
            <p:cNvSpPr/>
            <p:nvPr/>
          </p:nvSpPr>
          <p:spPr>
            <a:xfrm>
              <a:off x="330322" y="169810"/>
              <a:ext cx="726460" cy="73152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spcFirstLastPara="1" wrap="square" lIns="121705" tIns="121705" rIns="121705" bIns="121705" anchor="ctr" anchorCtr="0">
              <a:no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6" name="Google Shape;423;p36">
              <a:extLst>
                <a:ext uri="{FF2B5EF4-FFF2-40B4-BE49-F238E27FC236}">
                  <a16:creationId xmlns="" xmlns:a16="http://schemas.microsoft.com/office/drawing/2014/main" id="{8063DB10-2F67-4EC1-F29B-3ABF4BAD3A1D}"/>
                </a:ext>
              </a:extLst>
            </p:cNvPr>
            <p:cNvSpPr txBox="1">
              <a:spLocks/>
            </p:cNvSpPr>
            <p:nvPr/>
          </p:nvSpPr>
          <p:spPr>
            <a:xfrm>
              <a:off x="360451" y="298524"/>
              <a:ext cx="731519" cy="474092"/>
            </a:xfrm>
            <a:prstGeom prst="rect">
              <a:avLst/>
            </a:prstGeom>
          </p:spPr>
          <p:txBody>
            <a:bodyPr spcFirstLastPara="1" wrap="square" lIns="121705" tIns="121705" rIns="121705" bIns="12170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 Rounded MT Bold" pitchFamily="34" charset="0"/>
                  <a:ea typeface="Arial-Rounded" pitchFamily="34" charset="0"/>
                  <a:cs typeface="Arial-Rounded" pitchFamily="34" charset="0"/>
                  <a:sym typeface="Arial"/>
                </a:rPr>
                <a:t>3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CB774D8C-4F46-49D7-80D1-6843259DB4D6}"/>
              </a:ext>
            </a:extLst>
          </p:cNvPr>
          <p:cNvSpPr txBox="1"/>
          <p:nvPr/>
        </p:nvSpPr>
        <p:spPr>
          <a:xfrm>
            <a:off x="538480" y="1737360"/>
            <a:ext cx="113182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G:</a:t>
            </a:r>
            <a:endParaRPr lang="vi-VN" sz="2800" b="0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– Khi viết mở bài gián tiếp, có thể giới thiệu người được tả bằng cách nào?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C4189CA9-5C2E-3C47-F58A-B1F6205097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092" y="3218497"/>
            <a:ext cx="5591175" cy="11525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02A207B7-714A-1CEB-C09B-5FBE439605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2845" y="3117532"/>
            <a:ext cx="3790950" cy="117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219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</TotalTime>
  <Words>85</Words>
  <Application>Microsoft Office PowerPoint</Application>
  <PresentationFormat>Custom</PresentationFormat>
  <Paragraphs>9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15</cp:revision>
  <dcterms:created xsi:type="dcterms:W3CDTF">2024-10-22T01:05:09Z</dcterms:created>
  <dcterms:modified xsi:type="dcterms:W3CDTF">2026-01-22T03:05:11Z</dcterms:modified>
</cp:coreProperties>
</file>