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4" r:id="rId2"/>
    <p:sldId id="297" r:id="rId3"/>
    <p:sldId id="339" r:id="rId4"/>
    <p:sldId id="366" r:id="rId5"/>
    <p:sldId id="35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7BC7"/>
    <a:srgbClr val="45B314"/>
    <a:srgbClr val="8D497E"/>
    <a:srgbClr val="BFE2E3"/>
    <a:srgbClr val="337FCE"/>
    <a:srgbClr val="59C127"/>
    <a:srgbClr val="4EB71C"/>
    <a:srgbClr val="50BE20"/>
    <a:srgbClr val="226BC1"/>
    <a:srgbClr val="175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-1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85DC-CA72-4106-8A43-D6873B56540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F22D-D6FA-4D5C-99B1-5A512E0D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10F808B-35CC-6479-1114-47B43E1446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46543" cy="1746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38" b="64077" l="48538" r="95538">
                        <a14:foregroundMark x1="71846" y1="45000" x2="77846" y2="45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63" y="4326226"/>
            <a:ext cx="3815527" cy="3815527"/>
          </a:xfrm>
          <a:prstGeom prst="rect">
            <a:avLst/>
          </a:prstGeom>
        </p:spPr>
      </p:pic>
      <p:pic>
        <p:nvPicPr>
          <p:cNvPr id="1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60" y="-154730"/>
            <a:ext cx="4201589" cy="2420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30" y="2895869"/>
            <a:ext cx="2397420" cy="2397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76" b="93515" l="10000" r="95515">
                        <a14:foregroundMark x1="27212" y1="22788" x2="35455" y2="44909"/>
                        <a14:foregroundMark x1="66848" y1="34242" x2="82000" y2="48000"/>
                        <a14:foregroundMark x1="69091" y1="46182" x2="66424" y2="59515"/>
                        <a14:foregroundMark x1="68485" y1="41212" x2="68848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36" y="1218067"/>
            <a:ext cx="1768690" cy="176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967" r="89992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46" y="3802365"/>
            <a:ext cx="4452475" cy="2671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60615" l="10000" r="73000">
                        <a14:foregroundMark x1="47308" y1="39000" x2="49000" y2="39692"/>
                        <a14:foregroundMark x1="39538" y1="39154" x2="39846" y2="39154"/>
                        <a14:foregroundMark x1="39462" y1="38154" x2="410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63" y="4174753"/>
            <a:ext cx="3547363" cy="3547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846" b="36077" l="66385" r="95846">
                        <a14:foregroundMark x1="75615" y1="17154" x2="81000" y2="14769"/>
                        <a14:foregroundMark x1="74923" y1="14154" x2="83769" y2="17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4372">
            <a:off x="198838" y="943325"/>
            <a:ext cx="2528185" cy="26441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01" y="4381703"/>
            <a:ext cx="1696513" cy="1823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15E8213-AA24-B3CC-FBF6-E2C8027986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58352" y="-113986"/>
            <a:ext cx="3060457" cy="145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3B5950B-8755-BFA7-F3E3-6453688A2E6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627" y="1971860"/>
            <a:ext cx="11827265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2C8CF3-239E-422A-B717-72EC7EE4E0D7}"/>
              </a:ext>
            </a:extLst>
          </p:cNvPr>
          <p:cNvSpPr txBox="1"/>
          <p:nvPr/>
        </p:nvSpPr>
        <p:spPr>
          <a:xfrm>
            <a:off x="1572977" y="392916"/>
            <a:ext cx="9708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Dựa vào hình 1, hãy trình bày tóm tắt một số nội dung đã học trong chủ đề Thực vật và động vật.</a:t>
            </a:r>
            <a:endParaRPr lang="en-US" sz="3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6CA581E-76A6-4430-982A-2ABFA2820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4" y="375255"/>
            <a:ext cx="826745" cy="826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0DAD0B-E795-18D2-E7A2-3BC435FC9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93" y="1445545"/>
            <a:ext cx="4557491" cy="50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89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2. Quan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2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: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Cây</a:t>
            </a:r>
            <a:r>
              <a:rPr lang="en-US" sz="3200" dirty="0"/>
              <a:t> con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2a, 2b </a:t>
            </a:r>
            <a:r>
              <a:rPr lang="en-US" sz="3200" dirty="0" err="1"/>
              <a:t>mọc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?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giai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con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31CB64-C8CD-8888-E0EE-F7158624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76" y="1967910"/>
            <a:ext cx="41052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26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</a:rPr>
              <a:t>Tìm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hiểu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các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giai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đoạn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phát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triển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ếch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Sắp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xếp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các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giai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đoạn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theo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trong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hình</a:t>
            </a:r>
            <a:r>
              <a:rPr lang="en-US" sz="3200" dirty="0">
                <a:solidFill>
                  <a:prstClr val="black"/>
                </a:solidFill>
              </a:rPr>
              <a:t> 3.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bày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DDD377-9ECC-664B-88D6-0E6AF6F3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23" y="2866914"/>
            <a:ext cx="9856039" cy="30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4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21" y="-77766"/>
            <a:ext cx="3898370" cy="224546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4694" y="2347215"/>
            <a:ext cx="3865161" cy="5428463"/>
            <a:chOff x="124694" y="2347215"/>
            <a:chExt cx="3865161" cy="5428463"/>
          </a:xfrm>
        </p:grpSpPr>
        <p:grpSp>
          <p:nvGrpSpPr>
            <p:cNvPr id="8" name="组合 7"/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124694" y="3266751"/>
              <a:ext cx="3865161" cy="450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700" b="0" i="0" u="none" strike="noStrike" kern="1200" cap="none" spc="0" normalizeH="0" baseline="0" noProof="0">
                  <a:ln>
                    <a:noFill/>
                  </a:ln>
                  <a:solidFill>
                    <a:srgbClr val="55BE23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“</a:t>
              </a:r>
              <a:endParaRPr kumimoji="0" lang="en-US" altLang="zh-CN" sz="28700" b="0" i="0" u="none" strike="noStrike" kern="1200" cap="none" spc="0" normalizeH="0" baseline="0" noProof="0" dirty="0">
                <a:ln>
                  <a:noFill/>
                </a:ln>
                <a:solidFill>
                  <a:srgbClr val="55BE23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14862" y="2347215"/>
            <a:ext cx="3865161" cy="5428463"/>
            <a:chOff x="7614862" y="2347215"/>
            <a:chExt cx="3865161" cy="5428463"/>
          </a:xfrm>
        </p:grpSpPr>
        <p:grpSp>
          <p:nvGrpSpPr>
            <p:cNvPr id="24" name="组合 23"/>
            <p:cNvGrpSpPr/>
            <p:nvPr/>
          </p:nvGrpSpPr>
          <p:grpSpPr>
            <a:xfrm>
              <a:off x="8260351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矩形 24"/>
            <p:cNvSpPr/>
            <p:nvPr/>
          </p:nvSpPr>
          <p:spPr>
            <a:xfrm>
              <a:off x="7614862" y="3266751"/>
              <a:ext cx="3865161" cy="450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700" b="0" i="0" u="none" strike="noStrike" kern="1200" cap="none" spc="0" normalizeH="0" baseline="0" noProof="0">
                  <a:ln>
                    <a:noFill/>
                  </a:ln>
                  <a:solidFill>
                    <a:srgbClr val="55BE23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“</a:t>
              </a:r>
              <a:endParaRPr kumimoji="0" lang="en-US" altLang="zh-CN" sz="28700" b="0" i="0" u="none" strike="noStrike" kern="1200" cap="none" spc="0" normalizeH="0" baseline="0" noProof="0" dirty="0">
                <a:ln>
                  <a:noFill/>
                </a:ln>
                <a:solidFill>
                  <a:srgbClr val="55BE23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xmlns="" id="{C8F7D7B4-448F-E41F-5599-186EB24CF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975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619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1427</TotalTime>
  <Words>111</Words>
  <Application>Microsoft Office PowerPoint</Application>
  <PresentationFormat>Custom</PresentationFormat>
  <Paragraphs>10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>更多资源关注@好教师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12</cp:revision>
  <dcterms:created xsi:type="dcterms:W3CDTF">2017-03-18T13:24:00Z</dcterms:created>
  <dcterms:modified xsi:type="dcterms:W3CDTF">2026-01-22T02:53:03Z</dcterms:modified>
</cp:coreProperties>
</file>