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!bw700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62" r:id="rId3"/>
    <p:sldId id="298" r:id="rId4"/>
    <p:sldId id="327" r:id="rId5"/>
    <p:sldId id="318" r:id="rId6"/>
    <p:sldId id="301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66"/>
    <a:srgbClr val="008000"/>
    <a:srgbClr val="DCEEFC"/>
    <a:srgbClr val="CCFFFF"/>
    <a:srgbClr val="FFFF66"/>
    <a:srgbClr val="00FF00"/>
    <a:srgbClr val="66FF99"/>
    <a:srgbClr val="00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323CE-613F-4E02-8E8E-AA7B26314196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D211-CE91-4D33-9994-3F3148058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F0D37-1A9B-16A9-0D54-E8DA4648C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94BE4D-B00D-394C-B0A7-7C0F64C43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360731-36C0-C66A-5C9C-9B2808B2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16595F-DBA5-6C43-E520-25755082A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BA8CED-41B3-6065-481F-D87A8335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8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D4DD72-C5E3-9C4E-4848-F10F40AAD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D6491F-325A-DB4C-A493-2440B38E7B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C7339E-A84F-4B01-4282-16C0BC61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6B1A06-DE00-E7E8-57BE-F74322A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936F26-3229-7769-E10C-D66CB9E45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4EE52B5-5E01-DBD8-1E56-959D9A98A3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3D396B8-3570-B1ED-2C70-A759A15C9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203714-DA8E-670B-6898-0D77119B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E8CE64-8F22-7839-25C7-7FFD0059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8040C2-0234-104B-EF0A-15268560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CA5D8C-4A43-823A-D321-4A58E6D2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8A0B07-5A30-F4E2-A41A-827638D3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C99ACF-68F7-35CA-2569-09343624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0AB4B8-7273-1FBC-6F70-D55F8AAB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FB58F0-FAD3-5160-48D4-5E389D4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5024AC-0D5B-6C7E-204F-48C6EBB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E2F1E8-A0A7-6146-52C8-89328B8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EF956B-34FE-C6F4-CB8A-83697C84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2392E58-9A6D-47C6-98AD-AF0CCFBD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B9F24A-8371-C266-A2B5-72185CB11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CAF59-21FE-7EC2-CA45-D7AE48D96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B66A2-41AE-CB44-B03A-F516621D8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163A7BD-93ED-32E5-A931-754D5B4B0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1588B5D-0ED2-7828-A651-D298286E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BB37A8-AAB0-6285-EE32-0E07BB85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93D213E-67BB-0F3D-EEAB-A1110200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8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420E39-1886-D01A-0172-B6E16275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935AA2-1F18-8A39-99EF-8915C8837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813702C-DAC8-0425-33CA-CDD4A731A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09E27-B027-2175-9EDA-6E12037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1682053-239D-2A5D-FCBE-A0536FFE0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10CE38F-CB57-12B9-C55C-E9400841D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C5A9CCD-6DB4-D932-3821-CAB92FBC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B0345B-166B-4AFE-91F1-63051883B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2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5740ED-D6E2-8B31-D3C6-E6F08126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A97319-C801-E908-FEF6-928075EC3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0392EE-7EEC-B372-CF47-AF561E6A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D41BB2F-C032-A9AC-F448-9B870FDC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5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319ACF5-B2C1-5785-66DB-81075C5B2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C4A284-1C9E-4C5C-D371-05314394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699D83-7A31-E396-E2D7-D8F99BB0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3DEB50-8831-4866-DB8E-38738A42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F834E4-8ACA-149F-AE3F-5FE57C5A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1AFE1B-3969-46AA-6884-3C5A3ADE9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401E63-E617-F35B-08B6-5E00832B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3A7BE3-7987-886F-1142-F891A303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918707-AACD-1671-AB70-2DEEC9D2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0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1AD05E-CF98-CCBB-762C-6723B5B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1E3C83-ADBB-AA8F-9527-9220AA77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98356DD-DAF2-2D81-984A-7B5B487A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02C135-9A6F-148C-9AFD-12F276B5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320B817-B251-0FE8-E761-15D06CC9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7240CE-68B6-2FD4-30D6-5C75CCD4F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73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36E16D8D-0F41-826D-0AD9-72C24E4B5C0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A74626E-E951-2572-15ED-E57C59E5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0087D9E-A623-DA08-A846-367D5723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0732C8-60C2-03F5-4D8F-B90304C6F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57374A-A392-4E55-AA20-46E2B8E3F00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5F5048-F0F7-AE31-511F-DDBF46CABC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2824B2-2553-6494-2115-2059D186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482A21-D3D2-491C-87CF-90FA3D7413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6">
            <a:extLst>
              <a:ext uri="{FF2B5EF4-FFF2-40B4-BE49-F238E27FC236}">
                <a16:creationId xmlns="" xmlns:a16="http://schemas.microsoft.com/office/drawing/2014/main" id="{2CBA844B-3B59-D372-0F85-C8DCD9B2D9D4}"/>
              </a:ext>
            </a:extLst>
          </p:cNvPr>
          <p:cNvSpPr/>
          <p:nvPr userDrawn="1"/>
        </p:nvSpPr>
        <p:spPr>
          <a:xfrm>
            <a:off x="0" y="-343198"/>
            <a:ext cx="12192000" cy="8991600"/>
          </a:xfrm>
          <a:custGeom>
            <a:avLst/>
            <a:gdLst/>
            <a:ahLst/>
            <a:cxnLst/>
            <a:rect l="l" t="t" r="r" b="b"/>
            <a:pathLst>
              <a:path w="10417215" h="8229600">
                <a:moveTo>
                  <a:pt x="0" y="0"/>
                </a:moveTo>
                <a:lnTo>
                  <a:pt x="10417216" y="0"/>
                </a:lnTo>
                <a:lnTo>
                  <a:pt x="1041721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7BFE72A3-5D40-EB86-A4A1-06B61E0B166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jpg!bw700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6FB4010-ADA2-544B-112A-28BD4AE5D3C1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EF9A9C4-98F9-5CFE-3916-3BC3CB2F2F5B}"/>
              </a:ext>
            </a:extLst>
          </p:cNvPr>
          <p:cNvSpPr txBox="1"/>
          <p:nvPr/>
        </p:nvSpPr>
        <p:spPr>
          <a:xfrm>
            <a:off x="281158" y="523219"/>
            <a:ext cx="6715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="" xmlns:a16="http://schemas.microsoft.com/office/drawing/2014/main" id="{FBC6369D-A44C-ADF2-1E26-9CB3C7B4AC9A}"/>
              </a:ext>
            </a:extLst>
          </p:cNvPr>
          <p:cNvSpPr/>
          <p:nvPr/>
        </p:nvSpPr>
        <p:spPr>
          <a:xfrm>
            <a:off x="8707098" y="4276550"/>
            <a:ext cx="3329011" cy="2729789"/>
          </a:xfrm>
          <a:custGeom>
            <a:avLst/>
            <a:gdLst/>
            <a:ahLst/>
            <a:cxnLst/>
            <a:rect l="l" t="t" r="r" b="b"/>
            <a:pathLst>
              <a:path w="10036098" h="8229600">
                <a:moveTo>
                  <a:pt x="0" y="0"/>
                </a:moveTo>
                <a:lnTo>
                  <a:pt x="10036098" y="0"/>
                </a:lnTo>
                <a:lnTo>
                  <a:pt x="10036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8CD54D-51C0-AF3D-6925-C9C405BC8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131" y="1305525"/>
            <a:ext cx="3974937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CC2F7A-506C-A6C3-89B3-45336538B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6095" y="1973016"/>
            <a:ext cx="2231329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B7817B-CB71-9DBE-F0BE-AA7F91467C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70" y="3048921"/>
            <a:ext cx="8431499" cy="2182557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588F1CF9-4727-DA37-516F-BE31CA36B9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0"/>
            <a:ext cx="1609013" cy="160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4F2491A-2FE9-8B1D-2294-D62E4BB1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160" y="0"/>
            <a:ext cx="12192000" cy="500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=""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63290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9"/>
            <a:ext cx="7746926" cy="2325624"/>
            <a:chOff x="8196577" y="2706505"/>
            <a:chExt cx="6741086" cy="232562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=""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5"/>
              <a:ext cx="6741086" cy="1978398"/>
            </a:xfrm>
            <a:prstGeom prst="wedgeRoundRectCallout">
              <a:avLst>
                <a:gd name="adj1" fmla="val -45664"/>
                <a:gd name="adj2" fmla="val 8926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HĐ1: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phận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mô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điện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chạy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400" b="1" i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pin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6646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DF000B-F8F2-A58A-8527-A186A53C79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5B3D3BC-1064-805D-D7D6-00E3FA29B585}"/>
              </a:ext>
            </a:extLst>
          </p:cNvPr>
          <p:cNvSpPr/>
          <p:nvPr/>
        </p:nvSpPr>
        <p:spPr>
          <a:xfrm>
            <a:off x="0" y="221105"/>
            <a:ext cx="12192000" cy="641579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8" name="Picture 4" descr="Xe Điện Linh Vương nơi mua bán Xe đạp điện HKBIKE cũ chất lượng">
            <a:extLst>
              <a:ext uri="{FF2B5EF4-FFF2-40B4-BE49-F238E27FC236}">
                <a16:creationId xmlns="" xmlns:a16="http://schemas.microsoft.com/office/drawing/2014/main" id="{B1645B1A-F87C-7C44-4D47-064AEF91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" y="2775148"/>
            <a:ext cx="3809365" cy="37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EE7E389-4F02-9B2D-3EFF-B8E0D4229C61}"/>
              </a:ext>
            </a:extLst>
          </p:cNvPr>
          <p:cNvGrpSpPr/>
          <p:nvPr/>
        </p:nvGrpSpPr>
        <p:grpSpPr>
          <a:xfrm>
            <a:off x="3804994" y="880888"/>
            <a:ext cx="7746926" cy="2431271"/>
            <a:chOff x="8196577" y="2706504"/>
            <a:chExt cx="6741086" cy="243127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="" xmlns:a16="http://schemas.microsoft.com/office/drawing/2014/main" id="{FF5F2724-25CE-9311-D1F7-E05C4A3A72DD}"/>
                </a:ext>
              </a:extLst>
            </p:cNvPr>
            <p:cNvSpPr/>
            <p:nvPr/>
          </p:nvSpPr>
          <p:spPr>
            <a:xfrm>
              <a:off x="8196577" y="2706504"/>
              <a:ext cx="6741086" cy="2431271"/>
            </a:xfrm>
            <a:prstGeom prst="wedgeRoundRectCallout">
              <a:avLst>
                <a:gd name="adj1" fmla="val -46189"/>
                <a:gd name="adj2" fmla="val 68789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87E1C71F-2811-3A43-B8C1-4FDCDF577085}"/>
                </a:ext>
              </a:extLst>
            </p:cNvPr>
            <p:cNvSpPr txBox="1"/>
            <p:nvPr/>
          </p:nvSpPr>
          <p:spPr>
            <a:xfrm>
              <a:off x="8492462" y="2908471"/>
              <a:ext cx="628264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HĐ2: </a:t>
              </a:r>
              <a:r>
                <a: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 lượng chi tiết, vật liệu, dụng cụ dùng để tạo nên xe điện chạy bằng pin.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68775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3FADAA-B729-04E7-8E7D-BF20EE5CD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040" y="-486552"/>
            <a:ext cx="12192000" cy="600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>
            <a:extLst>
              <a:ext uri="{FF2B5EF4-FFF2-40B4-BE49-F238E27FC236}">
                <a16:creationId xmlns="" xmlns:a16="http://schemas.microsoft.com/office/drawing/2014/main" id="{BAD42530-37D1-8606-E57F-3C26598F0AAD}"/>
              </a:ext>
            </a:extLst>
          </p:cNvPr>
          <p:cNvSpPr/>
          <p:nvPr/>
        </p:nvSpPr>
        <p:spPr>
          <a:xfrm>
            <a:off x="0" y="-19030"/>
            <a:ext cx="7647094" cy="6892019"/>
          </a:xfrm>
          <a:custGeom>
            <a:avLst/>
            <a:gdLst>
              <a:gd name="connsiteX0" fmla="*/ 0 w 7576457"/>
              <a:gd name="connsiteY0" fmla="*/ 0 h 6872989"/>
              <a:gd name="connsiteX1" fmla="*/ 7576457 w 7576457"/>
              <a:gd name="connsiteY1" fmla="*/ 0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7576457"/>
              <a:gd name="connsiteY0" fmla="*/ 0 h 6872989"/>
              <a:gd name="connsiteX1" fmla="*/ 7560128 w 7576457"/>
              <a:gd name="connsiteY1" fmla="*/ 16329 h 6872989"/>
              <a:gd name="connsiteX2" fmla="*/ 7576457 w 7576457"/>
              <a:gd name="connsiteY2" fmla="*/ 6872989 h 6872989"/>
              <a:gd name="connsiteX3" fmla="*/ 0 w 7576457"/>
              <a:gd name="connsiteY3" fmla="*/ 6872989 h 6872989"/>
              <a:gd name="connsiteX4" fmla="*/ 0 w 7576457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9851575"/>
              <a:gd name="connsiteY0" fmla="*/ 0 h 6872989"/>
              <a:gd name="connsiteX1" fmla="*/ 7560128 w 9851575"/>
              <a:gd name="connsiteY1" fmla="*/ 16329 h 6872989"/>
              <a:gd name="connsiteX2" fmla="*/ 7576457 w 9851575"/>
              <a:gd name="connsiteY2" fmla="*/ 6872989 h 6872989"/>
              <a:gd name="connsiteX3" fmla="*/ 0 w 9851575"/>
              <a:gd name="connsiteY3" fmla="*/ 6872989 h 6872989"/>
              <a:gd name="connsiteX4" fmla="*/ 0 w 9851575"/>
              <a:gd name="connsiteY4" fmla="*/ 0 h 6872989"/>
              <a:gd name="connsiteX0" fmla="*/ 0 w 10040260"/>
              <a:gd name="connsiteY0" fmla="*/ 0 h 6872989"/>
              <a:gd name="connsiteX1" fmla="*/ 7560128 w 10040260"/>
              <a:gd name="connsiteY1" fmla="*/ 16329 h 6872989"/>
              <a:gd name="connsiteX2" fmla="*/ 7576457 w 10040260"/>
              <a:gd name="connsiteY2" fmla="*/ 6872989 h 6872989"/>
              <a:gd name="connsiteX3" fmla="*/ 0 w 10040260"/>
              <a:gd name="connsiteY3" fmla="*/ 6872989 h 6872989"/>
              <a:gd name="connsiteX4" fmla="*/ 0 w 10040260"/>
              <a:gd name="connsiteY4" fmla="*/ 0 h 6872989"/>
              <a:gd name="connsiteX0" fmla="*/ 0 w 10110034"/>
              <a:gd name="connsiteY0" fmla="*/ 0 h 6872989"/>
              <a:gd name="connsiteX1" fmla="*/ 7560128 w 10110034"/>
              <a:gd name="connsiteY1" fmla="*/ 16329 h 6872989"/>
              <a:gd name="connsiteX2" fmla="*/ 7837714 w 10110034"/>
              <a:gd name="connsiteY2" fmla="*/ 6856661 h 6872989"/>
              <a:gd name="connsiteX3" fmla="*/ 0 w 10110034"/>
              <a:gd name="connsiteY3" fmla="*/ 6872989 h 6872989"/>
              <a:gd name="connsiteX4" fmla="*/ 0 w 10110034"/>
              <a:gd name="connsiteY4" fmla="*/ 0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0034" h="6872989">
                <a:moveTo>
                  <a:pt x="0" y="0"/>
                </a:moveTo>
                <a:lnTo>
                  <a:pt x="7560128" y="16329"/>
                </a:lnTo>
                <a:cubicBezTo>
                  <a:pt x="13133614" y="3983725"/>
                  <a:pt x="7832271" y="4571108"/>
                  <a:pt x="7837714" y="6856661"/>
                </a:cubicBezTo>
                <a:lnTo>
                  <a:pt x="0" y="687298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AD3F646-2488-6951-1DBB-4E6570817AE5}"/>
              </a:ext>
            </a:extLst>
          </p:cNvPr>
          <p:cNvSpPr txBox="1"/>
          <p:nvPr/>
        </p:nvSpPr>
        <p:spPr>
          <a:xfrm>
            <a:off x="181304" y="1562188"/>
            <a:ext cx="6798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ựa chọn và sắp xếp gọn gàng những chi tiết, dụng cụ, vật liệu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54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endParaRPr lang="vi-VN" sz="54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BE7223-9D33-23C1-33F8-8EFB782D7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3543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966</TotalTime>
  <Words>64</Words>
  <Application>Microsoft Office PowerPoint</Application>
  <PresentationFormat>Custom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</cp:lastModifiedBy>
  <cp:revision>69</cp:revision>
  <dcterms:created xsi:type="dcterms:W3CDTF">2023-07-08T01:13:32Z</dcterms:created>
  <dcterms:modified xsi:type="dcterms:W3CDTF">2026-01-22T02:53:31Z</dcterms:modified>
  <cp:category>9Slide.vn</cp:category>
</cp:coreProperties>
</file>