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71" r:id="rId4"/>
    <p:sldId id="277" r:id="rId5"/>
    <p:sldId id="11672" r:id="rId6"/>
    <p:sldId id="11673" r:id="rId7"/>
    <p:sldId id="11674" r:id="rId8"/>
    <p:sldId id="11679" r:id="rId9"/>
    <p:sldId id="11680" r:id="rId10"/>
    <p:sldId id="11675" r:id="rId11"/>
    <p:sldId id="11677" r:id="rId12"/>
    <p:sldId id="270" r:id="rId13"/>
    <p:sldId id="260" r:id="rId14"/>
    <p:sldId id="116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</a:t>
            </a:r>
            <a:r>
              <a:rPr lang="vi-VN" sz="3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 </a:t>
            </a:r>
            <a:r>
              <a:rPr lang="en-US" sz="3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ỗ 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216184 w 2330821"/>
                  <a:gd name="connsiteY0" fmla="*/ 1599069 h 1696751"/>
                  <a:gd name="connsiteX1" fmla="*/ 227028 w 2330821"/>
                  <a:gd name="connsiteY1" fmla="*/ 1351471 h 1696751"/>
                  <a:gd name="connsiteX2" fmla="*/ 658149 w 2330821"/>
                  <a:gd name="connsiteY2" fmla="*/ 84580 h 1696751"/>
                  <a:gd name="connsiteX3" fmla="*/ 1944811 w 2330821"/>
                  <a:gd name="connsiteY3" fmla="*/ 217639 h 1696751"/>
                  <a:gd name="connsiteX4" fmla="*/ 1841501 w 2330821"/>
                  <a:gd name="connsiteY4" fmla="*/ 1539398 h 1696751"/>
                  <a:gd name="connsiteX5" fmla="*/ 554248 w 2330821"/>
                  <a:gd name="connsiteY5" fmla="*/ 1570734 h 1696751"/>
                  <a:gd name="connsiteX6" fmla="*/ 216184 w 2330821"/>
                  <a:gd name="connsiteY6" fmla="*/ 1599069 h 16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21" h="1696751" fill="none" extrusionOk="0">
                    <a:moveTo>
                      <a:pt x="216184" y="1599069"/>
                    </a:moveTo>
                    <a:cubicBezTo>
                      <a:pt x="228609" y="1533651"/>
                      <a:pt x="216013" y="1440197"/>
                      <a:pt x="227028" y="1351471"/>
                    </a:cubicBezTo>
                    <a:cubicBezTo>
                      <a:pt x="-303076" y="961281"/>
                      <a:pt x="-1689" y="393273"/>
                      <a:pt x="658149" y="84580"/>
                    </a:cubicBezTo>
                    <a:cubicBezTo>
                      <a:pt x="1134769" y="-110274"/>
                      <a:pt x="1614487" y="-107331"/>
                      <a:pt x="1944811" y="217639"/>
                    </a:cubicBezTo>
                    <a:cubicBezTo>
                      <a:pt x="2525508" y="578647"/>
                      <a:pt x="2343147" y="1335430"/>
                      <a:pt x="1841501" y="1539398"/>
                    </a:cubicBezTo>
                    <a:cubicBezTo>
                      <a:pt x="1484335" y="1738796"/>
                      <a:pt x="986039" y="1692775"/>
                      <a:pt x="554248" y="1570734"/>
                    </a:cubicBezTo>
                    <a:cubicBezTo>
                      <a:pt x="433325" y="1588667"/>
                      <a:pt x="315308" y="1581870"/>
                      <a:pt x="216184" y="1599069"/>
                    </a:cubicBezTo>
                    <a:close/>
                  </a:path>
                  <a:path w="2330821" h="1696751" stroke="0" extrusionOk="0">
                    <a:moveTo>
                      <a:pt x="216184" y="1599069"/>
                    </a:moveTo>
                    <a:cubicBezTo>
                      <a:pt x="211639" y="1546130"/>
                      <a:pt x="219995" y="1427174"/>
                      <a:pt x="227028" y="1351471"/>
                    </a:cubicBezTo>
                    <a:cubicBezTo>
                      <a:pt x="-313345" y="906279"/>
                      <a:pt x="-26779" y="214558"/>
                      <a:pt x="658149" y="84580"/>
                    </a:cubicBezTo>
                    <a:cubicBezTo>
                      <a:pt x="997450" y="-99960"/>
                      <a:pt x="1582689" y="1208"/>
                      <a:pt x="1944811" y="217639"/>
                    </a:cubicBezTo>
                    <a:cubicBezTo>
                      <a:pt x="2485040" y="616223"/>
                      <a:pt x="2567834" y="1269786"/>
                      <a:pt x="1841501" y="1539398"/>
                    </a:cubicBezTo>
                    <a:cubicBezTo>
                      <a:pt x="1470149" y="1729888"/>
                      <a:pt x="961251" y="1780080"/>
                      <a:pt x="554248" y="1570734"/>
                    </a:cubicBezTo>
                    <a:cubicBezTo>
                      <a:pt x="397056" y="1600272"/>
                      <a:pt x="368764" y="1588884"/>
                      <a:pt x="216184" y="15990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=""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=""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=""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295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Pattaya</vt:lpstr>
      <vt:lpstr>方正清刻本悦宋简体</vt:lpstr>
      <vt:lpstr>Arial</vt:lpstr>
      <vt:lpstr>Calibri</vt:lpstr>
      <vt:lpstr>Calibri Light</vt:lpstr>
      <vt:lpstr>Cambria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17</cp:revision>
  <dcterms:created xsi:type="dcterms:W3CDTF">2022-11-26T03:43:29Z</dcterms:created>
  <dcterms:modified xsi:type="dcterms:W3CDTF">2024-03-04T04:10:15Z</dcterms:modified>
</cp:coreProperties>
</file>