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800975" y="3219450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57 465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</a:rPr>
              <a:t>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89C5CE-7383-4C12-ACE7-E44857B9C278}"/>
              </a:ext>
            </a:extLst>
          </p:cNvPr>
          <p:cNvSpPr/>
          <p:nvPr/>
        </p:nvSpPr>
        <p:spPr>
          <a:xfrm>
            <a:off x="7753350" y="4714875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50 602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ăm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27 340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9626" y="2135532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xém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663</Words>
  <Application>Microsoft Office PowerPoint</Application>
  <PresentationFormat>Widescreen</PresentationFormat>
  <Paragraphs>135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SVN-Poky's</vt:lpstr>
      <vt:lpstr>字魂35号-经典雅黑</vt:lpstr>
      <vt:lpstr>思源黑体 CN Bold</vt:lpstr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</cp:lastModifiedBy>
  <cp:revision>48</cp:revision>
  <dcterms:created xsi:type="dcterms:W3CDTF">2022-11-25T07:31:46Z</dcterms:created>
  <dcterms:modified xsi:type="dcterms:W3CDTF">2024-03-11T05:19:49Z</dcterms:modified>
</cp:coreProperties>
</file>