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512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Bebas Neue</vt:lpstr>
      <vt:lpstr>Inter</vt:lpstr>
      <vt:lpstr>LNTH-LuoLuoNotangYuanTi 1</vt:lpstr>
      <vt:lpstr>Orelega One</vt:lpstr>
      <vt:lpstr>Arial</vt:lpstr>
      <vt:lpstr>Calibri</vt:lpstr>
      <vt:lpstr>Cambria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30</cp:revision>
  <dcterms:created xsi:type="dcterms:W3CDTF">2022-11-25T06:41:37Z</dcterms:created>
  <dcterms:modified xsi:type="dcterms:W3CDTF">2024-03-08T02:24:42Z</dcterms:modified>
</cp:coreProperties>
</file>