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Lst>
  <p:notesMasterIdLst>
    <p:notesMasterId r:id="rId21"/>
  </p:notesMasterIdLst>
  <p:sldIdLst>
    <p:sldId id="282" r:id="rId4"/>
    <p:sldId id="324" r:id="rId5"/>
    <p:sldId id="323" r:id="rId6"/>
    <p:sldId id="344" r:id="rId7"/>
    <p:sldId id="359" r:id="rId8"/>
    <p:sldId id="360" r:id="rId9"/>
    <p:sldId id="361" r:id="rId10"/>
    <p:sldId id="362" r:id="rId11"/>
    <p:sldId id="309" r:id="rId12"/>
    <p:sldId id="345" r:id="rId13"/>
    <p:sldId id="364" r:id="rId14"/>
    <p:sldId id="354" r:id="rId15"/>
    <p:sldId id="353" r:id="rId16"/>
    <p:sldId id="356" r:id="rId17"/>
    <p:sldId id="365" r:id="rId18"/>
    <p:sldId id="355" r:id="rId19"/>
    <p:sldId id="32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04" y="6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02EBC-04B6-4FB3-94C7-BC473BBB25B8}" type="datetimeFigureOut">
              <a:rPr lang="en-US" smtClean="0"/>
              <a:t>3/8/2026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9CDE6-0AEB-42EA-831A-D93FCDB8AD50}" type="slidenum">
              <a:rPr lang="en-US" smtClean="0"/>
              <a:t>‹#›</a:t>
            </a:fld>
            <a:endParaRPr lang="en-US"/>
          </a:p>
        </p:txBody>
      </p:sp>
    </p:spTree>
    <p:extLst>
      <p:ext uri="{BB962C8B-B14F-4D97-AF65-F5344CB8AC3E}">
        <p14:creationId xmlns:p14="http://schemas.microsoft.com/office/powerpoint/2010/main" val="3644396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9B9CDE6-0AEB-42EA-831A-D93FCDB8AD50}" type="slidenum">
              <a:rPr lang="en-US" smtClean="0"/>
              <a:t>1</a:t>
            </a:fld>
            <a:endParaRPr lang="en-US"/>
          </a:p>
        </p:txBody>
      </p:sp>
    </p:spTree>
    <p:extLst>
      <p:ext uri="{BB962C8B-B14F-4D97-AF65-F5344CB8AC3E}">
        <p14:creationId xmlns:p14="http://schemas.microsoft.com/office/powerpoint/2010/main" val="62960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59B9CDE6-0AEB-42EA-831A-D93FCDB8AD50}" type="slidenum">
              <a:rPr lang="en-US" smtClean="0"/>
              <a:t>4</a:t>
            </a:fld>
            <a:endParaRPr lang="en-US"/>
          </a:p>
        </p:txBody>
      </p:sp>
    </p:spTree>
    <p:extLst>
      <p:ext uri="{BB962C8B-B14F-4D97-AF65-F5344CB8AC3E}">
        <p14:creationId xmlns:p14="http://schemas.microsoft.com/office/powerpoint/2010/main" val="95815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9CDE6-0AEB-42EA-831A-D93FCDB8A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66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9CDE6-0AEB-42EA-831A-D93FCDB8A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45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9CDE6-0AEB-42EA-831A-D93FCDB8A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99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B9CDE6-0AEB-42EA-831A-D93FCDB8AD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01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203CD-A07E-E9A6-DFB2-072ED11F1D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2B38F6-2909-E659-E7E2-19AFCF709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A2F51F-1A67-05CF-D9AB-DF492758ABA6}"/>
              </a:ext>
            </a:extLst>
          </p:cNvPr>
          <p:cNvSpPr>
            <a:spLocks noGrp="1"/>
          </p:cNvSpPr>
          <p:nvPr>
            <p:ph type="dt" sz="half" idx="10"/>
          </p:nvPr>
        </p:nvSpPr>
        <p:spPr/>
        <p:txBody>
          <a:bodyPr/>
          <a:lstStyle/>
          <a:p>
            <a:fld id="{07FD357D-A152-4485-B837-97663519D23E}" type="datetimeFigureOut">
              <a:rPr lang="en-US" smtClean="0"/>
              <a:t>3/8/2026</a:t>
            </a:fld>
            <a:endParaRPr lang="en-US"/>
          </a:p>
        </p:txBody>
      </p:sp>
      <p:sp>
        <p:nvSpPr>
          <p:cNvPr id="5" name="Footer Placeholder 4">
            <a:extLst>
              <a:ext uri="{FF2B5EF4-FFF2-40B4-BE49-F238E27FC236}">
                <a16:creationId xmlns:a16="http://schemas.microsoft.com/office/drawing/2014/main" id="{14C98AD7-25C8-2719-900C-30943CF81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3B4EE-121E-28B2-3A2E-0D8D720A052E}"/>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32661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12C9D-3FA8-56E5-38DB-8C7C7508CF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982A5E-7325-213A-E201-AFBFA6AFF5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3CF83-AC08-8904-48E9-83E5A799D426}"/>
              </a:ext>
            </a:extLst>
          </p:cNvPr>
          <p:cNvSpPr>
            <a:spLocks noGrp="1"/>
          </p:cNvSpPr>
          <p:nvPr>
            <p:ph type="dt" sz="half" idx="10"/>
          </p:nvPr>
        </p:nvSpPr>
        <p:spPr/>
        <p:txBody>
          <a:bodyPr/>
          <a:lstStyle/>
          <a:p>
            <a:fld id="{07FD357D-A152-4485-B837-97663519D23E}" type="datetimeFigureOut">
              <a:rPr lang="en-US" smtClean="0"/>
              <a:t>3/8/2026</a:t>
            </a:fld>
            <a:endParaRPr lang="en-US"/>
          </a:p>
        </p:txBody>
      </p:sp>
      <p:sp>
        <p:nvSpPr>
          <p:cNvPr id="5" name="Footer Placeholder 4">
            <a:extLst>
              <a:ext uri="{FF2B5EF4-FFF2-40B4-BE49-F238E27FC236}">
                <a16:creationId xmlns:a16="http://schemas.microsoft.com/office/drawing/2014/main" id="{7C17093A-1F37-6EF4-43BD-11EE75B9D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A673E-B655-6EDA-2F2D-5CD43B5C09D4}"/>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273515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8BB3D7-638A-6923-D8B3-1E53974BFF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4BDC96-7272-87D0-C10A-E2E497CC7E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9D510-BB92-CE99-F476-3CDC2D4927B6}"/>
              </a:ext>
            </a:extLst>
          </p:cNvPr>
          <p:cNvSpPr>
            <a:spLocks noGrp="1"/>
          </p:cNvSpPr>
          <p:nvPr>
            <p:ph type="dt" sz="half" idx="10"/>
          </p:nvPr>
        </p:nvSpPr>
        <p:spPr/>
        <p:txBody>
          <a:bodyPr/>
          <a:lstStyle/>
          <a:p>
            <a:fld id="{07FD357D-A152-4485-B837-97663519D23E}" type="datetimeFigureOut">
              <a:rPr lang="en-US" smtClean="0"/>
              <a:t>3/8/2026</a:t>
            </a:fld>
            <a:endParaRPr lang="en-US"/>
          </a:p>
        </p:txBody>
      </p:sp>
      <p:sp>
        <p:nvSpPr>
          <p:cNvPr id="5" name="Footer Placeholder 4">
            <a:extLst>
              <a:ext uri="{FF2B5EF4-FFF2-40B4-BE49-F238E27FC236}">
                <a16:creationId xmlns:a16="http://schemas.microsoft.com/office/drawing/2014/main" id="{AB9B6C04-F1D0-EBAE-5263-8C9C25797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E696B-6090-A23E-11D2-6A04DFFBECEA}"/>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22922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1A5-0EEA-4C07-AA6B-CA683899D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E4C27-8CEF-497D-8B76-DF5BE4A1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9C13C-912C-4371-BF2C-D0C1CF185016}"/>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FAC7A2E8-FEF9-4024-94B5-B6C6BE08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56CEC-30E8-4855-B48D-7B7970B98077}"/>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873843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4B08-C8D9-47A3-B910-7B9D30709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7DEAD-30A3-4F57-824F-B0F72228D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C8C9-9A4B-46D2-9A8C-88B7749BA48E}"/>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ED51FCD9-E9A2-488D-A22D-C4FAC74F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C667B-508A-417B-A859-442EA495BA81}"/>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756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5CC-30BC-4C4F-BC70-4AA188BCA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67FCB-516C-49B0-B40F-4E35629EC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E99A1-36BD-433D-8D14-EC9961BF2BCA}"/>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F8065CAF-8303-48C9-A97E-CAD89BBE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680CA-8FC0-4F6B-898D-922E60260E3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612551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58D-5359-4CE4-B7BB-03DEFF1E8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2FDF5-0B34-4886-AF9C-2A7CFB318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7DAC7-5B84-4DCF-AE89-97F50D7A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AF7A28-E9A9-4A43-853F-F89B5987236C}"/>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6" name="Footer Placeholder 5">
            <a:extLst>
              <a:ext uri="{FF2B5EF4-FFF2-40B4-BE49-F238E27FC236}">
                <a16:creationId xmlns:a16="http://schemas.microsoft.com/office/drawing/2014/main" id="{52C30F7F-B772-4044-842A-C0092398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64836-110F-43C7-9DAA-8AC0FC4891E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234171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1037-1296-436E-8EF1-F5ED19F7B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58A561-68C1-435B-B08E-8C1FECA28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2D1F5-39B0-4030-8F03-53D127DD4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BE43C-E552-4288-B13D-009D867F1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642E0-EA8F-49A5-82AA-C723C9FF1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12B57-5487-4E45-B21B-66FEC617484E}"/>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8" name="Footer Placeholder 7">
            <a:extLst>
              <a:ext uri="{FF2B5EF4-FFF2-40B4-BE49-F238E27FC236}">
                <a16:creationId xmlns:a16="http://schemas.microsoft.com/office/drawing/2014/main" id="{CA292414-FFD2-4238-ABC3-F865CD3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EE3344-F653-4ADD-B7DA-F5C35E311BC4}"/>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163587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94FA-C5C3-4B1C-9519-6BECAEA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9C9969-4663-4223-832A-94AF9D0297DB}"/>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4" name="Footer Placeholder 3">
            <a:extLst>
              <a:ext uri="{FF2B5EF4-FFF2-40B4-BE49-F238E27FC236}">
                <a16:creationId xmlns:a16="http://schemas.microsoft.com/office/drawing/2014/main" id="{2E419B32-914F-4408-A84F-9B34F470FE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5A76B-8798-41A4-8EEB-98CF107C52D3}"/>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670399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17064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93870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1243-FE77-29A3-7875-DFEB5CB85E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94F59-08C2-C885-66A6-1660AB7655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4952B-C359-74A7-A786-81698F634C41}"/>
              </a:ext>
            </a:extLst>
          </p:cNvPr>
          <p:cNvSpPr>
            <a:spLocks noGrp="1"/>
          </p:cNvSpPr>
          <p:nvPr>
            <p:ph type="dt" sz="half" idx="10"/>
          </p:nvPr>
        </p:nvSpPr>
        <p:spPr/>
        <p:txBody>
          <a:bodyPr/>
          <a:lstStyle/>
          <a:p>
            <a:fld id="{07FD357D-A152-4485-B837-97663519D23E}" type="datetimeFigureOut">
              <a:rPr lang="en-US" smtClean="0"/>
              <a:t>3/8/2026</a:t>
            </a:fld>
            <a:endParaRPr lang="en-US"/>
          </a:p>
        </p:txBody>
      </p:sp>
      <p:sp>
        <p:nvSpPr>
          <p:cNvPr id="5" name="Footer Placeholder 4">
            <a:extLst>
              <a:ext uri="{FF2B5EF4-FFF2-40B4-BE49-F238E27FC236}">
                <a16:creationId xmlns:a16="http://schemas.microsoft.com/office/drawing/2014/main" id="{67930A17-467E-E911-78E1-056025558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900E4-5CDC-F65D-264B-513820657DA6}"/>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3155956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id="{83241ECD-C1DF-4089-BE67-52DCFF32F6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995613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52380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7449-5207-43AA-8E8E-1151A127F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EC72D-207C-4D85-A683-DC801728A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04877-A5E1-406B-9876-629A02C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A917A-4B99-4529-91DB-C0D227CF8E4B}"/>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6" name="Footer Placeholder 5">
            <a:extLst>
              <a:ext uri="{FF2B5EF4-FFF2-40B4-BE49-F238E27FC236}">
                <a16:creationId xmlns:a16="http://schemas.microsoft.com/office/drawing/2014/main" id="{301E13DB-9E4F-4580-967C-A8F5EDD0F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01E13-1803-4B14-ACC2-5B3407FC5236}"/>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639034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8E9C-BC23-4644-AF13-37094D77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C4DBF-FB55-4857-859D-7F73B84B4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2F2CD-233F-45A2-8C50-926D6F187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7F530-EC1E-4E6B-99D4-C0E06B16A0FB}"/>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6" name="Footer Placeholder 5">
            <a:extLst>
              <a:ext uri="{FF2B5EF4-FFF2-40B4-BE49-F238E27FC236}">
                <a16:creationId xmlns:a16="http://schemas.microsoft.com/office/drawing/2014/main" id="{B53B060A-82A5-4F7F-A48C-BA8762706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A52D5-AE9D-4425-AF1B-D44FCFDD2ABE}"/>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551029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5B6D-443D-4592-A439-203BF3DBB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D5F68-921C-45EA-9EFA-6B4BB9811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B6A0-5362-4FF9-BC63-3AF4B481412C}"/>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830D8C0E-8DF0-401C-8701-68B3D2B88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8F7AE-EE0B-4664-A091-E9C7C49E15DF}"/>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358613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F676F-AE10-4A9C-AF62-D881168D0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1ABE9-6644-4B88-9A8A-FBDF205FA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80E5D-C5DB-4EC0-9445-B86136C6FCE6}"/>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CEC8F260-2560-41EF-A7C2-BDB171E3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2DC3B-852E-481B-8424-199F522EF50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00281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1A5-0EEA-4C07-AA6B-CA683899D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EE4C27-8CEF-497D-8B76-DF5BE4A1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9C13C-912C-4371-BF2C-D0C1CF185016}"/>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FAC7A2E8-FEF9-4024-94B5-B6C6BE089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56CEC-30E8-4855-B48D-7B7970B98077}"/>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422178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4B08-C8D9-47A3-B910-7B9D30709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7DEAD-30A3-4F57-824F-B0F72228D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9C8C9-9A4B-46D2-9A8C-88B7749BA48E}"/>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ED51FCD9-E9A2-488D-A22D-C4FAC74F0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C667B-508A-417B-A859-442EA495BA81}"/>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990089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25CC-30BC-4C4F-BC70-4AA188BCA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67FCB-516C-49B0-B40F-4E35629EC0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E99A1-36BD-433D-8D14-EC9961BF2BCA}"/>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F8065CAF-8303-48C9-A97E-CAD89BBEF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680CA-8FC0-4F6B-898D-922E60260E3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63567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858D-5359-4CE4-B7BB-03DEFF1E8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2FDF5-0B34-4886-AF9C-2A7CFB318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7DAC7-5B84-4DCF-AE89-97F50D7A8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AF7A28-E9A9-4A43-853F-F89B5987236C}"/>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6" name="Footer Placeholder 5">
            <a:extLst>
              <a:ext uri="{FF2B5EF4-FFF2-40B4-BE49-F238E27FC236}">
                <a16:creationId xmlns:a16="http://schemas.microsoft.com/office/drawing/2014/main" id="{52C30F7F-B772-4044-842A-C00923989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64836-110F-43C7-9DAA-8AC0FC4891E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71480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7743-4E51-BC9D-79F9-CCF7046A42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F9235C-A8CF-507B-FDE7-FD2B601CC3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43018A-C3AB-F010-BACA-E817781079FA}"/>
              </a:ext>
            </a:extLst>
          </p:cNvPr>
          <p:cNvSpPr>
            <a:spLocks noGrp="1"/>
          </p:cNvSpPr>
          <p:nvPr>
            <p:ph type="dt" sz="half" idx="10"/>
          </p:nvPr>
        </p:nvSpPr>
        <p:spPr/>
        <p:txBody>
          <a:bodyPr/>
          <a:lstStyle/>
          <a:p>
            <a:fld id="{07FD357D-A152-4485-B837-97663519D23E}" type="datetimeFigureOut">
              <a:rPr lang="en-US" smtClean="0"/>
              <a:t>3/8/2026</a:t>
            </a:fld>
            <a:endParaRPr lang="en-US"/>
          </a:p>
        </p:txBody>
      </p:sp>
      <p:sp>
        <p:nvSpPr>
          <p:cNvPr id="5" name="Footer Placeholder 4">
            <a:extLst>
              <a:ext uri="{FF2B5EF4-FFF2-40B4-BE49-F238E27FC236}">
                <a16:creationId xmlns:a16="http://schemas.microsoft.com/office/drawing/2014/main" id="{A4647956-94CD-DEF9-763C-766AD45D4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DA8D3-5990-940E-A729-8ED18CF509A7}"/>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03555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1037-1296-436E-8EF1-F5ED19F7BE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58A561-68C1-435B-B08E-8C1FECA28A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D2D1F5-39B0-4030-8F03-53D127DD4F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BE43C-E552-4288-B13D-009D867F17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642E0-EA8F-49A5-82AA-C723C9FF1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12B57-5487-4E45-B21B-66FEC617484E}"/>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8" name="Footer Placeholder 7">
            <a:extLst>
              <a:ext uri="{FF2B5EF4-FFF2-40B4-BE49-F238E27FC236}">
                <a16:creationId xmlns:a16="http://schemas.microsoft.com/office/drawing/2014/main" id="{CA292414-FFD2-4238-ABC3-F865CD359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EE3344-F653-4ADD-B7DA-F5C35E311BC4}"/>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1586250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94FA-C5C3-4B1C-9519-6BECAEA39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9C9969-4663-4223-832A-94AF9D0297DB}"/>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4" name="Footer Placeholder 3">
            <a:extLst>
              <a:ext uri="{FF2B5EF4-FFF2-40B4-BE49-F238E27FC236}">
                <a16:creationId xmlns:a16="http://schemas.microsoft.com/office/drawing/2014/main" id="{2E419B32-914F-4408-A84F-9B34F470FE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5A76B-8798-41A4-8EEB-98CF107C52D3}"/>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417324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153690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3499298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descr="Graphical user interface, application, PowerPoint&#10;&#10;Description automatically generated">
            <a:extLst>
              <a:ext uri="{FF2B5EF4-FFF2-40B4-BE49-F238E27FC236}">
                <a16:creationId xmlns:a16="http://schemas.microsoft.com/office/drawing/2014/main" id="{28DE09FA-90F8-46AF-B140-1CCF42742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1541" y="473736"/>
            <a:ext cx="2519716" cy="2043013"/>
          </a:xfrm>
          <a:prstGeom prst="rect">
            <a:avLst/>
          </a:prstGeom>
        </p:spPr>
      </p:pic>
      <p:pic>
        <p:nvPicPr>
          <p:cNvPr id="13" name="Picture 12" descr="Calendar&#10;&#10;Description automatically generated">
            <a:extLst>
              <a:ext uri="{FF2B5EF4-FFF2-40B4-BE49-F238E27FC236}">
                <a16:creationId xmlns:a16="http://schemas.microsoft.com/office/drawing/2014/main" id="{83241ECD-C1DF-4089-BE67-52DCFF32F6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9856" t="2811" r="31733" b="3357"/>
          <a:stretch/>
        </p:blipFill>
        <p:spPr>
          <a:xfrm>
            <a:off x="3890618" y="545432"/>
            <a:ext cx="1183045" cy="289009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054276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FFEEE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5C54C-507C-4846-AECC-F9D083784221}"/>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3" name="Footer Placeholder 2">
            <a:extLst>
              <a:ext uri="{FF2B5EF4-FFF2-40B4-BE49-F238E27FC236}">
                <a16:creationId xmlns:a16="http://schemas.microsoft.com/office/drawing/2014/main" id="{49B6C46F-6476-4677-942F-87BE2F53BF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2269BF-6FAC-4D15-B96A-E33620AC782B}"/>
              </a:ext>
            </a:extLst>
          </p:cNvPr>
          <p:cNvSpPr>
            <a:spLocks noGrp="1"/>
          </p:cNvSpPr>
          <p:nvPr>
            <p:ph type="sldNum" sz="quarter" idx="12"/>
          </p:nvPr>
        </p:nvSpPr>
        <p:spPr/>
        <p:txBody>
          <a:bodyPr/>
          <a:lstStyle/>
          <a:p>
            <a:fld id="{F0AA2C77-EFB6-4EA6-8E8B-64E39C73F384}" type="slidenum">
              <a:rPr lang="en-US" smtClean="0"/>
              <a:t>‹#›</a:t>
            </a:fld>
            <a:endParaRPr lang="en-US"/>
          </a:p>
        </p:txBody>
      </p:sp>
      <p:grpSp>
        <p:nvGrpSpPr>
          <p:cNvPr id="5" name="Group 4">
            <a:extLst>
              <a:ext uri="{FF2B5EF4-FFF2-40B4-BE49-F238E27FC236}">
                <a16:creationId xmlns:a16="http://schemas.microsoft.com/office/drawing/2014/main" id="{BA0E88E8-1CDE-44CD-83EB-7A6712804536}"/>
              </a:ext>
            </a:extLst>
          </p:cNvPr>
          <p:cNvGrpSpPr/>
          <p:nvPr userDrawn="1"/>
        </p:nvGrpSpPr>
        <p:grpSpPr>
          <a:xfrm>
            <a:off x="-34413" y="842115"/>
            <a:ext cx="13807833" cy="6236018"/>
            <a:chOff x="-34413" y="842115"/>
            <a:chExt cx="13807833" cy="6236018"/>
          </a:xfrm>
        </p:grpSpPr>
        <p:sp>
          <p:nvSpPr>
            <p:cNvPr id="6" name="Rectangle 5">
              <a:extLst>
                <a:ext uri="{FF2B5EF4-FFF2-40B4-BE49-F238E27FC236}">
                  <a16:creationId xmlns:a16="http://schemas.microsoft.com/office/drawing/2014/main" id="{35D0C6FF-3E4A-45EA-B997-FC78DA397182}"/>
                </a:ext>
              </a:extLst>
            </p:cNvPr>
            <p:cNvSpPr/>
            <p:nvPr/>
          </p:nvSpPr>
          <p:spPr>
            <a:xfrm>
              <a:off x="0" y="4025492"/>
              <a:ext cx="12260826" cy="2887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BF972F-8565-4C9A-AC00-06C46A755A3E}"/>
                </a:ext>
              </a:extLst>
            </p:cNvPr>
            <p:cNvSpPr/>
            <p:nvPr/>
          </p:nvSpPr>
          <p:spPr>
            <a:xfrm>
              <a:off x="-34413" y="842115"/>
              <a:ext cx="12260826" cy="744338"/>
            </a:xfrm>
            <a:prstGeom prst="rect">
              <a:avLst/>
            </a:prstGeom>
            <a:solidFill>
              <a:srgbClr val="E7D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45099F-17A6-4F67-9EC1-31321DB78F5A}"/>
                </a:ext>
              </a:extLst>
            </p:cNvPr>
            <p:cNvSpPr/>
            <p:nvPr/>
          </p:nvSpPr>
          <p:spPr>
            <a:xfrm>
              <a:off x="-11289" y="2384777"/>
              <a:ext cx="12260826" cy="2887133"/>
            </a:xfrm>
            <a:prstGeom prst="rect">
              <a:avLst/>
            </a:prstGeom>
            <a:solidFill>
              <a:srgbClr val="FFD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244DDE9-6AD4-46DB-B2D9-D4976C7995B4}"/>
                </a:ext>
              </a:extLst>
            </p:cNvPr>
            <p:cNvGrpSpPr/>
            <p:nvPr/>
          </p:nvGrpSpPr>
          <p:grpSpPr>
            <a:xfrm>
              <a:off x="0" y="5666207"/>
              <a:ext cx="13773420" cy="1411926"/>
              <a:chOff x="0" y="5666207"/>
              <a:chExt cx="13773420" cy="1411926"/>
            </a:xfrm>
          </p:grpSpPr>
          <p:sp>
            <p:nvSpPr>
              <p:cNvPr id="10" name="Rectangle 9">
                <a:extLst>
                  <a:ext uri="{FF2B5EF4-FFF2-40B4-BE49-F238E27FC236}">
                    <a16:creationId xmlns:a16="http://schemas.microsoft.com/office/drawing/2014/main" id="{F9C6D7F9-408B-4425-81D7-69663BD2B1AB}"/>
                  </a:ext>
                </a:extLst>
              </p:cNvPr>
              <p:cNvSpPr/>
              <p:nvPr/>
            </p:nvSpPr>
            <p:spPr>
              <a:xfrm>
                <a:off x="0" y="5684514"/>
                <a:ext cx="12260826" cy="1191793"/>
              </a:xfrm>
              <a:prstGeom prst="rect">
                <a:avLst/>
              </a:prstGeom>
              <a:solidFill>
                <a:srgbClr val="956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E1713F-49A1-412A-B4B0-C64AFF0D4422}"/>
                  </a:ext>
                </a:extLst>
              </p:cNvPr>
              <p:cNvSpPr/>
              <p:nvPr/>
            </p:nvSpPr>
            <p:spPr>
              <a:xfrm>
                <a:off x="1038578" y="5666207"/>
                <a:ext cx="12734842" cy="1411926"/>
              </a:xfrm>
              <a:custGeom>
                <a:avLst/>
                <a:gdLst>
                  <a:gd name="connsiteX0" fmla="*/ 656399 w 12734842"/>
                  <a:gd name="connsiteY0" fmla="*/ 584944 h 658249"/>
                  <a:gd name="connsiteX1" fmla="*/ 1536932 w 12734842"/>
                  <a:gd name="connsiteY1" fmla="*/ 426899 h 658249"/>
                  <a:gd name="connsiteX2" fmla="*/ 3377021 w 12734842"/>
                  <a:gd name="connsiteY2" fmla="*/ 302721 h 658249"/>
                  <a:gd name="connsiteX3" fmla="*/ 6266977 w 12734842"/>
                  <a:gd name="connsiteY3" fmla="*/ 155966 h 658249"/>
                  <a:gd name="connsiteX4" fmla="*/ 9540755 w 12734842"/>
                  <a:gd name="connsiteY4" fmla="*/ 54366 h 658249"/>
                  <a:gd name="connsiteX5" fmla="*/ 11764666 w 12734842"/>
                  <a:gd name="connsiteY5" fmla="*/ 43077 h 658249"/>
                  <a:gd name="connsiteX6" fmla="*/ 11843688 w 12734842"/>
                  <a:gd name="connsiteY6" fmla="*/ 618810 h 658249"/>
                  <a:gd name="connsiteX7" fmla="*/ 656399 w 12734842"/>
                  <a:gd name="connsiteY7" fmla="*/ 584944 h 658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4842" h="658249">
                    <a:moveTo>
                      <a:pt x="656399" y="584944"/>
                    </a:moveTo>
                    <a:cubicBezTo>
                      <a:pt x="-1061394" y="552959"/>
                      <a:pt x="1083495" y="473936"/>
                      <a:pt x="1536932" y="426899"/>
                    </a:cubicBezTo>
                    <a:cubicBezTo>
                      <a:pt x="1990369" y="379862"/>
                      <a:pt x="3377021" y="302721"/>
                      <a:pt x="3377021" y="302721"/>
                    </a:cubicBezTo>
                    <a:lnTo>
                      <a:pt x="6266977" y="155966"/>
                    </a:lnTo>
                    <a:lnTo>
                      <a:pt x="9540755" y="54366"/>
                    </a:lnTo>
                    <a:cubicBezTo>
                      <a:pt x="10457036" y="35551"/>
                      <a:pt x="11380844" y="-50997"/>
                      <a:pt x="11764666" y="43077"/>
                    </a:cubicBezTo>
                    <a:cubicBezTo>
                      <a:pt x="12148488" y="137151"/>
                      <a:pt x="13695066" y="526618"/>
                      <a:pt x="11843688" y="618810"/>
                    </a:cubicBezTo>
                    <a:cubicBezTo>
                      <a:pt x="9992310" y="711002"/>
                      <a:pt x="2374192" y="616929"/>
                      <a:pt x="656399" y="584944"/>
                    </a:cubicBezTo>
                    <a:close/>
                  </a:path>
                </a:pathLst>
              </a:custGeom>
              <a:solidFill>
                <a:srgbClr val="BA7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08755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57449-5207-43AA-8E8E-1151A127F7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FEC72D-207C-4D85-A683-DC801728A8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04877-A5E1-406B-9876-629A02CD5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A917A-4B99-4529-91DB-C0D227CF8E4B}"/>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6" name="Footer Placeholder 5">
            <a:extLst>
              <a:ext uri="{FF2B5EF4-FFF2-40B4-BE49-F238E27FC236}">
                <a16:creationId xmlns:a16="http://schemas.microsoft.com/office/drawing/2014/main" id="{301E13DB-9E4F-4580-967C-A8F5EDD0F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01E13-1803-4B14-ACC2-5B3407FC5236}"/>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888712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8E9C-BC23-4644-AF13-37094D77E9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C4DBF-FB55-4857-859D-7F73B84B4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2F2CD-233F-45A2-8C50-926D6F187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47F530-EC1E-4E6B-99D4-C0E06B16A0FB}"/>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6" name="Footer Placeholder 5">
            <a:extLst>
              <a:ext uri="{FF2B5EF4-FFF2-40B4-BE49-F238E27FC236}">
                <a16:creationId xmlns:a16="http://schemas.microsoft.com/office/drawing/2014/main" id="{B53B060A-82A5-4F7F-A48C-BA8762706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A52D5-AE9D-4425-AF1B-D44FCFDD2ABE}"/>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225645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5B6D-443D-4592-A439-203BF3DBB4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D5F68-921C-45EA-9EFA-6B4BB9811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BB6A0-5362-4FF9-BC63-3AF4B481412C}"/>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830D8C0E-8DF0-401C-8701-68B3D2B885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8F7AE-EE0B-4664-A091-E9C7C49E15DF}"/>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544175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F676F-AE10-4A9C-AF62-D881168D0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41ABE9-6644-4B88-9A8A-FBDF205FAC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80E5D-C5DB-4EC0-9445-B86136C6FCE6}"/>
              </a:ext>
            </a:extLst>
          </p:cNvPr>
          <p:cNvSpPr>
            <a:spLocks noGrp="1"/>
          </p:cNvSpPr>
          <p:nvPr>
            <p:ph type="dt" sz="half" idx="10"/>
          </p:nvPr>
        </p:nvSpPr>
        <p:spPr/>
        <p:txBody>
          <a:body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CEC8F260-2560-41EF-A7C2-BDB171E35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2DC3B-852E-481B-8424-199F522EF502}"/>
              </a:ext>
            </a:extLst>
          </p:cNvPr>
          <p:cNvSpPr>
            <a:spLocks noGrp="1"/>
          </p:cNvSpPr>
          <p:nvPr>
            <p:ph type="sldNum" sz="quarter" idx="12"/>
          </p:nvPr>
        </p:nvSpPr>
        <p:spPr/>
        <p:txBody>
          <a:bodyPr/>
          <a:lstStyle/>
          <a:p>
            <a:fld id="{F0AA2C77-EFB6-4EA6-8E8B-64E39C73F384}" type="slidenum">
              <a:rPr lang="en-US" smtClean="0"/>
              <a:t>‹#›</a:t>
            </a:fld>
            <a:endParaRPr lang="en-US"/>
          </a:p>
        </p:txBody>
      </p:sp>
    </p:spTree>
    <p:extLst>
      <p:ext uri="{BB962C8B-B14F-4D97-AF65-F5344CB8AC3E}">
        <p14:creationId xmlns:p14="http://schemas.microsoft.com/office/powerpoint/2010/main" val="45023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6B0A-FCEA-092A-C4D6-0A779C6CB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1A43D-3F62-DB01-BA92-73046F79CB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BD6040-0B99-2479-E8A7-2ABE499593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C2268D-6AE0-3D36-AE03-C9CE07D33BBA}"/>
              </a:ext>
            </a:extLst>
          </p:cNvPr>
          <p:cNvSpPr>
            <a:spLocks noGrp="1"/>
          </p:cNvSpPr>
          <p:nvPr>
            <p:ph type="dt" sz="half" idx="10"/>
          </p:nvPr>
        </p:nvSpPr>
        <p:spPr/>
        <p:txBody>
          <a:bodyPr/>
          <a:lstStyle/>
          <a:p>
            <a:fld id="{07FD357D-A152-4485-B837-97663519D23E}" type="datetimeFigureOut">
              <a:rPr lang="en-US" smtClean="0"/>
              <a:t>3/8/2026</a:t>
            </a:fld>
            <a:endParaRPr lang="en-US"/>
          </a:p>
        </p:txBody>
      </p:sp>
      <p:sp>
        <p:nvSpPr>
          <p:cNvPr id="6" name="Footer Placeholder 5">
            <a:extLst>
              <a:ext uri="{FF2B5EF4-FFF2-40B4-BE49-F238E27FC236}">
                <a16:creationId xmlns:a16="http://schemas.microsoft.com/office/drawing/2014/main" id="{989AE20C-364E-0810-4321-D9FB044605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CC3A12-29A1-750C-A230-C390AEA17E2E}"/>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42466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36BB2-2A88-2D08-44F0-07F8A2E802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7B36E-6CBA-3788-31A4-431F57B61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337E1E-D7D4-8A4A-9E68-08ECB82E0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53798F-EFA7-4FB9-81DC-F3B73B263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E1A856-FCB3-3C70-5F02-78B995C015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C3E8DA-354C-94EF-29AB-91958AE699C9}"/>
              </a:ext>
            </a:extLst>
          </p:cNvPr>
          <p:cNvSpPr>
            <a:spLocks noGrp="1"/>
          </p:cNvSpPr>
          <p:nvPr>
            <p:ph type="dt" sz="half" idx="10"/>
          </p:nvPr>
        </p:nvSpPr>
        <p:spPr/>
        <p:txBody>
          <a:bodyPr/>
          <a:lstStyle/>
          <a:p>
            <a:fld id="{07FD357D-A152-4485-B837-97663519D23E}" type="datetimeFigureOut">
              <a:rPr lang="en-US" smtClean="0"/>
              <a:t>3/8/2026</a:t>
            </a:fld>
            <a:endParaRPr lang="en-US"/>
          </a:p>
        </p:txBody>
      </p:sp>
      <p:sp>
        <p:nvSpPr>
          <p:cNvPr id="8" name="Footer Placeholder 7">
            <a:extLst>
              <a:ext uri="{FF2B5EF4-FFF2-40B4-BE49-F238E27FC236}">
                <a16:creationId xmlns:a16="http://schemas.microsoft.com/office/drawing/2014/main" id="{0B61A4A1-846F-71B7-8FB0-B43CFEE09E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2AA95F-5BD1-D4BB-F6DC-1748AD758E0A}"/>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37330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559A-3677-BE31-FC98-28A97BF1A9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9A00FC-F2E6-3C1F-3681-E42065FA8471}"/>
              </a:ext>
            </a:extLst>
          </p:cNvPr>
          <p:cNvSpPr>
            <a:spLocks noGrp="1"/>
          </p:cNvSpPr>
          <p:nvPr>
            <p:ph type="dt" sz="half" idx="10"/>
          </p:nvPr>
        </p:nvSpPr>
        <p:spPr/>
        <p:txBody>
          <a:bodyPr/>
          <a:lstStyle/>
          <a:p>
            <a:fld id="{07FD357D-A152-4485-B837-97663519D23E}" type="datetimeFigureOut">
              <a:rPr lang="en-US" smtClean="0"/>
              <a:t>3/8/2026</a:t>
            </a:fld>
            <a:endParaRPr lang="en-US"/>
          </a:p>
        </p:txBody>
      </p:sp>
      <p:sp>
        <p:nvSpPr>
          <p:cNvPr id="4" name="Footer Placeholder 3">
            <a:extLst>
              <a:ext uri="{FF2B5EF4-FFF2-40B4-BE49-F238E27FC236}">
                <a16:creationId xmlns:a16="http://schemas.microsoft.com/office/drawing/2014/main" id="{695A2D37-33FE-C01B-F6B4-9ECCB260BC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724EE7-09DB-67C7-E846-988BDB4EDBD3}"/>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238493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8800C-80C7-B04E-16E4-B35D61793DC8}"/>
              </a:ext>
            </a:extLst>
          </p:cNvPr>
          <p:cNvSpPr>
            <a:spLocks noGrp="1"/>
          </p:cNvSpPr>
          <p:nvPr>
            <p:ph type="dt" sz="half" idx="10"/>
          </p:nvPr>
        </p:nvSpPr>
        <p:spPr/>
        <p:txBody>
          <a:bodyPr/>
          <a:lstStyle/>
          <a:p>
            <a:fld id="{07FD357D-A152-4485-B837-97663519D23E}" type="datetimeFigureOut">
              <a:rPr lang="en-US" smtClean="0"/>
              <a:t>3/8/2026</a:t>
            </a:fld>
            <a:endParaRPr lang="en-US"/>
          </a:p>
        </p:txBody>
      </p:sp>
      <p:sp>
        <p:nvSpPr>
          <p:cNvPr id="3" name="Footer Placeholder 2">
            <a:extLst>
              <a:ext uri="{FF2B5EF4-FFF2-40B4-BE49-F238E27FC236}">
                <a16:creationId xmlns:a16="http://schemas.microsoft.com/office/drawing/2014/main" id="{657549A5-4CDC-3310-990A-255D1CCE28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166E74-D1BC-4991-11AD-A9AD2244E6C6}"/>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390426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701A-AAC6-6BE4-45D2-F7948F7FD5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15E55-11A2-8837-3797-A54FCF854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4EE5E-EE7A-1A3E-D527-53C2728B6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617B3-DFC4-0A4D-171B-53A28E54ECB2}"/>
              </a:ext>
            </a:extLst>
          </p:cNvPr>
          <p:cNvSpPr>
            <a:spLocks noGrp="1"/>
          </p:cNvSpPr>
          <p:nvPr>
            <p:ph type="dt" sz="half" idx="10"/>
          </p:nvPr>
        </p:nvSpPr>
        <p:spPr/>
        <p:txBody>
          <a:bodyPr/>
          <a:lstStyle/>
          <a:p>
            <a:fld id="{07FD357D-A152-4485-B837-97663519D23E}" type="datetimeFigureOut">
              <a:rPr lang="en-US" smtClean="0"/>
              <a:t>3/8/2026</a:t>
            </a:fld>
            <a:endParaRPr lang="en-US"/>
          </a:p>
        </p:txBody>
      </p:sp>
      <p:sp>
        <p:nvSpPr>
          <p:cNvPr id="6" name="Footer Placeholder 5">
            <a:extLst>
              <a:ext uri="{FF2B5EF4-FFF2-40B4-BE49-F238E27FC236}">
                <a16:creationId xmlns:a16="http://schemas.microsoft.com/office/drawing/2014/main" id="{36BEF6FE-C869-058C-2F23-67488AD61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2DBB2-07A8-50BB-A04E-3C64A63D4322}"/>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11262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D61A-5B62-7F3A-B1E7-446BCDAE6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072543-9C9C-B7DB-003B-BE4D5DFCA5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23146F-3279-23E1-5E20-BA02F94AF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28502-996A-9BC1-C84C-0067071A9127}"/>
              </a:ext>
            </a:extLst>
          </p:cNvPr>
          <p:cNvSpPr>
            <a:spLocks noGrp="1"/>
          </p:cNvSpPr>
          <p:nvPr>
            <p:ph type="dt" sz="half" idx="10"/>
          </p:nvPr>
        </p:nvSpPr>
        <p:spPr/>
        <p:txBody>
          <a:bodyPr/>
          <a:lstStyle/>
          <a:p>
            <a:fld id="{07FD357D-A152-4485-B837-97663519D23E}" type="datetimeFigureOut">
              <a:rPr lang="en-US" smtClean="0"/>
              <a:t>3/8/2026</a:t>
            </a:fld>
            <a:endParaRPr lang="en-US"/>
          </a:p>
        </p:txBody>
      </p:sp>
      <p:sp>
        <p:nvSpPr>
          <p:cNvPr id="6" name="Footer Placeholder 5">
            <a:extLst>
              <a:ext uri="{FF2B5EF4-FFF2-40B4-BE49-F238E27FC236}">
                <a16:creationId xmlns:a16="http://schemas.microsoft.com/office/drawing/2014/main" id="{F0F7A58F-8E7F-16E2-9025-A6D542B2F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563B9-AF26-E01C-B1AF-8C0B5B898DD8}"/>
              </a:ext>
            </a:extLst>
          </p:cNvPr>
          <p:cNvSpPr>
            <a:spLocks noGrp="1"/>
          </p:cNvSpPr>
          <p:nvPr>
            <p:ph type="sldNum" sz="quarter" idx="12"/>
          </p:nvPr>
        </p:nvSpPr>
        <p:spPr/>
        <p:txBody>
          <a:bodyPr/>
          <a:lstStyle/>
          <a:p>
            <a:fld id="{D3FC4285-AB07-4DB7-AB66-7D2003CA3368}" type="slidenum">
              <a:rPr lang="en-US" smtClean="0"/>
              <a:t>‹#›</a:t>
            </a:fld>
            <a:endParaRPr lang="en-US"/>
          </a:p>
        </p:txBody>
      </p:sp>
    </p:spTree>
    <p:extLst>
      <p:ext uri="{BB962C8B-B14F-4D97-AF65-F5344CB8AC3E}">
        <p14:creationId xmlns:p14="http://schemas.microsoft.com/office/powerpoint/2010/main" val="360608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8EB6D-E7ED-363E-FE3E-9905E91FB1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E39E97-A27A-4584-5CA9-75E7C9E76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0B70E-F0CA-7606-C656-D9D99AFE3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D357D-A152-4485-B837-97663519D23E}" type="datetimeFigureOut">
              <a:rPr lang="en-US" smtClean="0"/>
              <a:t>3/8/2026</a:t>
            </a:fld>
            <a:endParaRPr lang="en-US"/>
          </a:p>
        </p:txBody>
      </p:sp>
      <p:sp>
        <p:nvSpPr>
          <p:cNvPr id="5" name="Footer Placeholder 4">
            <a:extLst>
              <a:ext uri="{FF2B5EF4-FFF2-40B4-BE49-F238E27FC236}">
                <a16:creationId xmlns:a16="http://schemas.microsoft.com/office/drawing/2014/main" id="{43ADBB32-5933-888A-79B4-B5FD05A6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F95E00-99A1-0E14-8564-2F39E9E21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C4285-AB07-4DB7-AB66-7D2003CA3368}"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069BD781-81B4-44DB-A609-F44F90E7EAA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58618" y="123708"/>
            <a:ext cx="1678587" cy="1678587"/>
          </a:xfrm>
          <a:prstGeom prst="rect">
            <a:avLst/>
          </a:prstGeom>
        </p:spPr>
      </p:pic>
    </p:spTree>
    <p:extLst>
      <p:ext uri="{BB962C8B-B14F-4D97-AF65-F5344CB8AC3E}">
        <p14:creationId xmlns:p14="http://schemas.microsoft.com/office/powerpoint/2010/main" val="267227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15492-F9E8-4EAF-BB5E-9AFD392C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C3CBC-ECD6-497B-B04D-92345887F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EE7F8-8341-4E24-B15C-2FCDFA789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1568FAA8-91F2-4870-964B-3AF3D9E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692FAC-35CC-4598-ADAC-44226CEC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2C77-EFB6-4EA6-8E8B-64E39C73F384}"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86A8281F-75C4-A284-DCA2-41542247BDF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58618" y="123708"/>
            <a:ext cx="1678587" cy="1678587"/>
          </a:xfrm>
          <a:prstGeom prst="rect">
            <a:avLst/>
          </a:prstGeom>
        </p:spPr>
      </p:pic>
    </p:spTree>
    <p:extLst>
      <p:ext uri="{BB962C8B-B14F-4D97-AF65-F5344CB8AC3E}">
        <p14:creationId xmlns:p14="http://schemas.microsoft.com/office/powerpoint/2010/main" val="3767076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15492-F9E8-4EAF-BB5E-9AFD392C36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C3CBC-ECD6-497B-B04D-92345887FD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EE7F8-8341-4E24-B15C-2FCDFA789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D33B-ADB6-4A96-A365-9485CC16BE37}" type="datetimeFigureOut">
              <a:rPr lang="en-US" smtClean="0"/>
              <a:t>3/8/2026</a:t>
            </a:fld>
            <a:endParaRPr lang="en-US"/>
          </a:p>
        </p:txBody>
      </p:sp>
      <p:sp>
        <p:nvSpPr>
          <p:cNvPr id="5" name="Footer Placeholder 4">
            <a:extLst>
              <a:ext uri="{FF2B5EF4-FFF2-40B4-BE49-F238E27FC236}">
                <a16:creationId xmlns:a16="http://schemas.microsoft.com/office/drawing/2014/main" id="{1568FAA8-91F2-4870-964B-3AF3D9ECC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692FAC-35CC-4598-ADAC-44226CEC50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A2C77-EFB6-4EA6-8E8B-64E39C73F384}"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608BD919-6D5E-9BFD-03AA-1EC33F566A5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967948" y="0"/>
            <a:ext cx="1678587" cy="1678587"/>
          </a:xfrm>
          <a:prstGeom prst="rect">
            <a:avLst/>
          </a:prstGeom>
        </p:spPr>
      </p:pic>
    </p:spTree>
    <p:extLst>
      <p:ext uri="{BB962C8B-B14F-4D97-AF65-F5344CB8AC3E}">
        <p14:creationId xmlns:p14="http://schemas.microsoft.com/office/powerpoint/2010/main" val="5336922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1.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with medium confidence">
            <a:extLst>
              <a:ext uri="{FF2B5EF4-FFF2-40B4-BE49-F238E27FC236}">
                <a16:creationId xmlns:a16="http://schemas.microsoft.com/office/drawing/2014/main" id="{39B40E38-A1E4-412E-BE32-15CE830EEA3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19292" y="3541795"/>
            <a:ext cx="7852500" cy="3451659"/>
          </a:xfrm>
          <a:prstGeom prst="rect">
            <a:avLst/>
          </a:prstGeom>
        </p:spPr>
      </p:pic>
      <p:sp>
        <p:nvSpPr>
          <p:cNvPr id="5" name="Rectangle: Rounded Corners 4">
            <a:extLst>
              <a:ext uri="{FF2B5EF4-FFF2-40B4-BE49-F238E27FC236}">
                <a16:creationId xmlns:a16="http://schemas.microsoft.com/office/drawing/2014/main" id="{ECFE92D4-9EB3-4363-9320-C7FA5B7B2ED3}"/>
              </a:ext>
            </a:extLst>
          </p:cNvPr>
          <p:cNvSpPr/>
          <p:nvPr/>
        </p:nvSpPr>
        <p:spPr>
          <a:xfrm>
            <a:off x="5252485" y="535406"/>
            <a:ext cx="6634716" cy="5567681"/>
          </a:xfrm>
          <a:custGeom>
            <a:avLst/>
            <a:gdLst>
              <a:gd name="connsiteX0" fmla="*/ 0 w 6634716"/>
              <a:gd name="connsiteY0" fmla="*/ 927965 h 5567681"/>
              <a:gd name="connsiteX1" fmla="*/ 927965 w 6634716"/>
              <a:gd name="connsiteY1" fmla="*/ 0 h 5567681"/>
              <a:gd name="connsiteX2" fmla="*/ 5706751 w 6634716"/>
              <a:gd name="connsiteY2" fmla="*/ 0 h 5567681"/>
              <a:gd name="connsiteX3" fmla="*/ 6634716 w 6634716"/>
              <a:gd name="connsiteY3" fmla="*/ 927965 h 5567681"/>
              <a:gd name="connsiteX4" fmla="*/ 6634716 w 6634716"/>
              <a:gd name="connsiteY4" fmla="*/ 4639716 h 5567681"/>
              <a:gd name="connsiteX5" fmla="*/ 5706751 w 6634716"/>
              <a:gd name="connsiteY5" fmla="*/ 5567681 h 5567681"/>
              <a:gd name="connsiteX6" fmla="*/ 927965 w 6634716"/>
              <a:gd name="connsiteY6" fmla="*/ 5567681 h 5567681"/>
              <a:gd name="connsiteX7" fmla="*/ 0 w 6634716"/>
              <a:gd name="connsiteY7" fmla="*/ 4639716 h 5567681"/>
              <a:gd name="connsiteX8" fmla="*/ 0 w 6634716"/>
              <a:gd name="connsiteY8" fmla="*/ 927965 h 55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4716" h="5567681" fill="none" extrusionOk="0">
                <a:moveTo>
                  <a:pt x="0" y="927965"/>
                </a:moveTo>
                <a:cubicBezTo>
                  <a:pt x="-49754" y="425337"/>
                  <a:pt x="432987" y="-4946"/>
                  <a:pt x="927965" y="0"/>
                </a:cubicBezTo>
                <a:cubicBezTo>
                  <a:pt x="3114565" y="-1478"/>
                  <a:pt x="3831933" y="142551"/>
                  <a:pt x="5706751" y="0"/>
                </a:cubicBezTo>
                <a:cubicBezTo>
                  <a:pt x="6259691" y="38417"/>
                  <a:pt x="6642371" y="419630"/>
                  <a:pt x="6634716" y="927965"/>
                </a:cubicBezTo>
                <a:cubicBezTo>
                  <a:pt x="6502561" y="1692249"/>
                  <a:pt x="6642706" y="3972730"/>
                  <a:pt x="6634716" y="4639716"/>
                </a:cubicBezTo>
                <a:cubicBezTo>
                  <a:pt x="6648657" y="5221769"/>
                  <a:pt x="6210060" y="5518609"/>
                  <a:pt x="5706751" y="5567681"/>
                </a:cubicBezTo>
                <a:cubicBezTo>
                  <a:pt x="4483803" y="5496670"/>
                  <a:pt x="3163519" y="5577084"/>
                  <a:pt x="927965" y="5567681"/>
                </a:cubicBezTo>
                <a:cubicBezTo>
                  <a:pt x="448732" y="5512286"/>
                  <a:pt x="-39487" y="5085338"/>
                  <a:pt x="0" y="4639716"/>
                </a:cubicBezTo>
                <a:cubicBezTo>
                  <a:pt x="156397" y="3041313"/>
                  <a:pt x="-144901" y="1711649"/>
                  <a:pt x="0" y="927965"/>
                </a:cubicBezTo>
                <a:close/>
              </a:path>
              <a:path w="6634716" h="5567681" stroke="0" extrusionOk="0">
                <a:moveTo>
                  <a:pt x="0" y="927965"/>
                </a:moveTo>
                <a:cubicBezTo>
                  <a:pt x="15659" y="433506"/>
                  <a:pt x="502560" y="-20598"/>
                  <a:pt x="927965" y="0"/>
                </a:cubicBezTo>
                <a:cubicBezTo>
                  <a:pt x="2381714" y="125070"/>
                  <a:pt x="4475526" y="-120515"/>
                  <a:pt x="5706751" y="0"/>
                </a:cubicBezTo>
                <a:cubicBezTo>
                  <a:pt x="6194938" y="74649"/>
                  <a:pt x="6679339" y="501673"/>
                  <a:pt x="6634716" y="927965"/>
                </a:cubicBezTo>
                <a:cubicBezTo>
                  <a:pt x="6548278" y="1734113"/>
                  <a:pt x="6590236" y="3635156"/>
                  <a:pt x="6634716" y="4639716"/>
                </a:cubicBezTo>
                <a:cubicBezTo>
                  <a:pt x="6643488" y="5154921"/>
                  <a:pt x="6175969" y="5651682"/>
                  <a:pt x="5706751" y="5567681"/>
                </a:cubicBezTo>
                <a:cubicBezTo>
                  <a:pt x="5035027" y="5414617"/>
                  <a:pt x="1757402" y="5512155"/>
                  <a:pt x="927965" y="5567681"/>
                </a:cubicBezTo>
                <a:cubicBezTo>
                  <a:pt x="390113" y="5576641"/>
                  <a:pt x="7868" y="5229606"/>
                  <a:pt x="0" y="4639716"/>
                </a:cubicBezTo>
                <a:cubicBezTo>
                  <a:pt x="-91422" y="3471184"/>
                  <a:pt x="-77704" y="2268023"/>
                  <a:pt x="0" y="927965"/>
                </a:cubicBezTo>
                <a:close/>
              </a:path>
            </a:pathLst>
          </a:custGeom>
          <a:solidFill>
            <a:schemeClr val="bg1"/>
          </a:solidFill>
          <a:ln w="38100">
            <a:solidFill>
              <a:srgbClr val="3BB9FF"/>
            </a:solidFill>
            <a:extLst>
              <a:ext uri="{C807C97D-BFC1-408E-A445-0C87EB9F89A2}">
                <ask:lineSketchStyleProps xmlns="" xmlns:ask="http://schemas.microsoft.com/office/drawing/2018/sketchyshapes" sd="844371445">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 toy, doll&#10;&#10;Description automatically generated">
            <a:extLst>
              <a:ext uri="{FF2B5EF4-FFF2-40B4-BE49-F238E27FC236}">
                <a16:creationId xmlns:a16="http://schemas.microsoft.com/office/drawing/2014/main" id="{782365A4-1084-471A-B534-1A3E54CF9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74" y="3072002"/>
            <a:ext cx="3785998" cy="3785998"/>
          </a:xfrm>
          <a:prstGeom prst="rect">
            <a:avLst/>
          </a:prstGeom>
        </p:spPr>
      </p:pic>
      <p:pic>
        <p:nvPicPr>
          <p:cNvPr id="14" name="Picture 13" descr="Background pattern&#10;&#10;Description automatically generated with medium confidence">
            <a:extLst>
              <a:ext uri="{FF2B5EF4-FFF2-40B4-BE49-F238E27FC236}">
                <a16:creationId xmlns:a16="http://schemas.microsoft.com/office/drawing/2014/main" id="{186AA32E-D948-45D5-948C-F2D098B149A6}"/>
              </a:ext>
            </a:extLst>
          </p:cNvPr>
          <p:cNvPicPr>
            <a:picLocks noChangeAspect="1"/>
          </p:cNvPicPr>
          <p:nvPr/>
        </p:nvPicPr>
        <p:blipFill rotWithShape="1">
          <a:blip r:embed="rId6">
            <a:extLst>
              <a:ext uri="{28A0092B-C50C-407E-A947-70E740481C1C}">
                <a14:useLocalDpi xmlns:a14="http://schemas.microsoft.com/office/drawing/2010/main" val="0"/>
              </a:ext>
            </a:extLst>
          </a:blip>
          <a:srcRect l="37414" t="34836" r="38635" b="33419"/>
          <a:stretch/>
        </p:blipFill>
        <p:spPr>
          <a:xfrm>
            <a:off x="10626843" y="-216077"/>
            <a:ext cx="1368783" cy="1705375"/>
          </a:xfrm>
          <a:prstGeom prst="rect">
            <a:avLst/>
          </a:prstGeom>
        </p:spPr>
      </p:pic>
      <p:pic>
        <p:nvPicPr>
          <p:cNvPr id="7" name="Picture 6">
            <a:extLst>
              <a:ext uri="{FF2B5EF4-FFF2-40B4-BE49-F238E27FC236}">
                <a16:creationId xmlns:a16="http://schemas.microsoft.com/office/drawing/2014/main" id="{DAC06E8B-2165-447F-49FE-6B633B914427}"/>
              </a:ext>
            </a:extLst>
          </p:cNvPr>
          <p:cNvPicPr>
            <a:picLocks noChangeAspect="1"/>
          </p:cNvPicPr>
          <p:nvPr/>
        </p:nvPicPr>
        <p:blipFill>
          <a:blip r:embed="rId7"/>
          <a:stretch>
            <a:fillRect/>
          </a:stretch>
        </p:blipFill>
        <p:spPr>
          <a:xfrm>
            <a:off x="7371704" y="1616709"/>
            <a:ext cx="2347163" cy="859611"/>
          </a:xfrm>
          <a:prstGeom prst="rect">
            <a:avLst/>
          </a:prstGeom>
        </p:spPr>
      </p:pic>
      <p:pic>
        <p:nvPicPr>
          <p:cNvPr id="8" name="Picture 7">
            <a:extLst>
              <a:ext uri="{FF2B5EF4-FFF2-40B4-BE49-F238E27FC236}">
                <a16:creationId xmlns:a16="http://schemas.microsoft.com/office/drawing/2014/main" id="{A8CBD806-25BF-C2E5-528A-CCDB09FC41BE}"/>
              </a:ext>
            </a:extLst>
          </p:cNvPr>
          <p:cNvPicPr>
            <a:picLocks noChangeAspect="1"/>
          </p:cNvPicPr>
          <p:nvPr/>
        </p:nvPicPr>
        <p:blipFill>
          <a:blip r:embed="rId8"/>
          <a:stretch>
            <a:fillRect/>
          </a:stretch>
        </p:blipFill>
        <p:spPr>
          <a:xfrm>
            <a:off x="5455199" y="2447005"/>
            <a:ext cx="6572058" cy="2377646"/>
          </a:xfrm>
          <a:prstGeom prst="rect">
            <a:avLst/>
          </a:prstGeom>
        </p:spPr>
      </p:pic>
      <p:sp>
        <p:nvSpPr>
          <p:cNvPr id="9" name="TextBox 8">
            <a:extLst>
              <a:ext uri="{FF2B5EF4-FFF2-40B4-BE49-F238E27FC236}">
                <a16:creationId xmlns:a16="http://schemas.microsoft.com/office/drawing/2014/main" id="{0D967F41-504B-8E46-1637-AE6D46224B73}"/>
              </a:ext>
            </a:extLst>
          </p:cNvPr>
          <p:cNvSpPr txBox="1"/>
          <p:nvPr/>
        </p:nvSpPr>
        <p:spPr>
          <a:xfrm>
            <a:off x="7837715" y="4996543"/>
            <a:ext cx="2188028"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2)</a:t>
            </a:r>
          </a:p>
        </p:txBody>
      </p:sp>
      <p:pic>
        <p:nvPicPr>
          <p:cNvPr id="10" name="Picture 9" descr="A round pink label with white text and a black background&#10;&#10;Description automatically generated">
            <a:extLst>
              <a:ext uri="{FF2B5EF4-FFF2-40B4-BE49-F238E27FC236}">
                <a16:creationId xmlns:a16="http://schemas.microsoft.com/office/drawing/2014/main" id="{66BC53EB-F7C5-39CE-CAB0-A53F94B551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8618" y="123708"/>
            <a:ext cx="1678587" cy="1678587"/>
          </a:xfrm>
          <a:prstGeom prst="rect">
            <a:avLst/>
          </a:prstGeom>
        </p:spPr>
      </p:pic>
    </p:spTree>
    <p:extLst>
      <p:ext uri="{BB962C8B-B14F-4D97-AF65-F5344CB8AC3E}">
        <p14:creationId xmlns:p14="http://schemas.microsoft.com/office/powerpoint/2010/main" val="9573631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9" name="Picture 8">
            <a:extLst>
              <a:ext uri="{FF2B5EF4-FFF2-40B4-BE49-F238E27FC236}">
                <a16:creationId xmlns:a16="http://schemas.microsoft.com/office/drawing/2014/main" id="{441BAB7F-3C83-B872-190E-D411C638617E}"/>
              </a:ext>
            </a:extLst>
          </p:cNvPr>
          <p:cNvPicPr>
            <a:picLocks noChangeAspect="1"/>
          </p:cNvPicPr>
          <p:nvPr/>
        </p:nvPicPr>
        <p:blipFill>
          <a:blip r:embed="rId2"/>
          <a:stretch>
            <a:fillRect/>
          </a:stretch>
        </p:blipFill>
        <p:spPr>
          <a:xfrm>
            <a:off x="2094070" y="371597"/>
            <a:ext cx="7895004" cy="5962405"/>
          </a:xfrm>
          <a:prstGeom prst="rect">
            <a:avLst/>
          </a:prstGeom>
        </p:spPr>
      </p:pic>
    </p:spTree>
    <p:extLst>
      <p:ext uri="{BB962C8B-B14F-4D97-AF65-F5344CB8AC3E}">
        <p14:creationId xmlns:p14="http://schemas.microsoft.com/office/powerpoint/2010/main" val="1048042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382C210-4439-4D0A-BC00-4710EAEE52B1}"/>
              </a:ext>
            </a:extLst>
          </p:cNvPr>
          <p:cNvSpPr/>
          <p:nvPr/>
        </p:nvSpPr>
        <p:spPr>
          <a:xfrm>
            <a:off x="800100" y="1013721"/>
            <a:ext cx="10667829" cy="5264150"/>
          </a:xfrm>
          <a:custGeom>
            <a:avLst/>
            <a:gdLst>
              <a:gd name="connsiteX0" fmla="*/ 0 w 10667829"/>
              <a:gd name="connsiteY0" fmla="*/ 877376 h 5264150"/>
              <a:gd name="connsiteX1" fmla="*/ 877376 w 10667829"/>
              <a:gd name="connsiteY1" fmla="*/ 0 h 5264150"/>
              <a:gd name="connsiteX2" fmla="*/ 9790453 w 10667829"/>
              <a:gd name="connsiteY2" fmla="*/ 0 h 5264150"/>
              <a:gd name="connsiteX3" fmla="*/ 10667829 w 10667829"/>
              <a:gd name="connsiteY3" fmla="*/ 877376 h 5264150"/>
              <a:gd name="connsiteX4" fmla="*/ 10667829 w 10667829"/>
              <a:gd name="connsiteY4" fmla="*/ 4386774 h 5264150"/>
              <a:gd name="connsiteX5" fmla="*/ 9790453 w 10667829"/>
              <a:gd name="connsiteY5" fmla="*/ 5264150 h 5264150"/>
              <a:gd name="connsiteX6" fmla="*/ 877376 w 10667829"/>
              <a:gd name="connsiteY6" fmla="*/ 5264150 h 5264150"/>
              <a:gd name="connsiteX7" fmla="*/ 0 w 10667829"/>
              <a:gd name="connsiteY7" fmla="*/ 4386774 h 5264150"/>
              <a:gd name="connsiteX8" fmla="*/ 0 w 10667829"/>
              <a:gd name="connsiteY8" fmla="*/ 877376 h 526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7829" h="5264150" fill="none" extrusionOk="0">
                <a:moveTo>
                  <a:pt x="0" y="877376"/>
                </a:moveTo>
                <a:cubicBezTo>
                  <a:pt x="2848" y="469898"/>
                  <a:pt x="407843" y="25221"/>
                  <a:pt x="877376" y="0"/>
                </a:cubicBezTo>
                <a:cubicBezTo>
                  <a:pt x="4043877" y="72427"/>
                  <a:pt x="7501257" y="61419"/>
                  <a:pt x="9790453" y="0"/>
                </a:cubicBezTo>
                <a:cubicBezTo>
                  <a:pt x="10262611" y="-85381"/>
                  <a:pt x="10657541" y="389703"/>
                  <a:pt x="10667829" y="877376"/>
                </a:cubicBezTo>
                <a:cubicBezTo>
                  <a:pt x="10768705" y="2500900"/>
                  <a:pt x="10560516" y="3873724"/>
                  <a:pt x="10667829" y="4386774"/>
                </a:cubicBezTo>
                <a:cubicBezTo>
                  <a:pt x="10685834" y="4779954"/>
                  <a:pt x="10252504" y="5238916"/>
                  <a:pt x="9790453" y="5264150"/>
                </a:cubicBezTo>
                <a:cubicBezTo>
                  <a:pt x="6078030" y="5293977"/>
                  <a:pt x="3645285" y="5184844"/>
                  <a:pt x="877376" y="5264150"/>
                </a:cubicBezTo>
                <a:cubicBezTo>
                  <a:pt x="427407" y="5260240"/>
                  <a:pt x="-19560" y="4875203"/>
                  <a:pt x="0" y="4386774"/>
                </a:cubicBezTo>
                <a:cubicBezTo>
                  <a:pt x="50037" y="2976140"/>
                  <a:pt x="770" y="1509073"/>
                  <a:pt x="0" y="877376"/>
                </a:cubicBezTo>
                <a:close/>
              </a:path>
              <a:path w="10667829" h="5264150" stroke="0" extrusionOk="0">
                <a:moveTo>
                  <a:pt x="0" y="877376"/>
                </a:moveTo>
                <a:cubicBezTo>
                  <a:pt x="43154" y="404578"/>
                  <a:pt x="413765" y="43649"/>
                  <a:pt x="877376" y="0"/>
                </a:cubicBezTo>
                <a:cubicBezTo>
                  <a:pt x="1848081" y="123000"/>
                  <a:pt x="6315310" y="-96860"/>
                  <a:pt x="9790453" y="0"/>
                </a:cubicBezTo>
                <a:cubicBezTo>
                  <a:pt x="10213426" y="-46939"/>
                  <a:pt x="10697408" y="333183"/>
                  <a:pt x="10667829" y="877376"/>
                </a:cubicBezTo>
                <a:cubicBezTo>
                  <a:pt x="10671002" y="2033588"/>
                  <a:pt x="10762096" y="3793721"/>
                  <a:pt x="10667829" y="4386774"/>
                </a:cubicBezTo>
                <a:cubicBezTo>
                  <a:pt x="10617599" y="4889532"/>
                  <a:pt x="10229790" y="5256749"/>
                  <a:pt x="9790453" y="5264150"/>
                </a:cubicBezTo>
                <a:cubicBezTo>
                  <a:pt x="6560177" y="5103443"/>
                  <a:pt x="3756800" y="5303817"/>
                  <a:pt x="877376" y="5264150"/>
                </a:cubicBezTo>
                <a:cubicBezTo>
                  <a:pt x="322640" y="5249977"/>
                  <a:pt x="-67019" y="4840973"/>
                  <a:pt x="0" y="4386774"/>
                </a:cubicBezTo>
                <a:cubicBezTo>
                  <a:pt x="32216" y="3962975"/>
                  <a:pt x="57206" y="2368801"/>
                  <a:pt x="0" y="877376"/>
                </a:cubicBezTo>
                <a:close/>
              </a:path>
            </a:pathLst>
          </a:custGeom>
          <a:solidFill>
            <a:srgbClr val="FFFFFF">
              <a:alpha val="89804"/>
            </a:srgbClr>
          </a:solidFill>
          <a:ln w="38100">
            <a:solidFill>
              <a:srgbClr val="00B0F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descr="A picture containing text&#10;&#10;Description automatically generated">
            <a:extLst>
              <a:ext uri="{FF2B5EF4-FFF2-40B4-BE49-F238E27FC236}">
                <a16:creationId xmlns:a16="http://schemas.microsoft.com/office/drawing/2014/main" id="{359B36DA-9B0E-40B8-911D-200D85EC58B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94746" y="-641253"/>
            <a:ext cx="8648700" cy="2020553"/>
          </a:xfrm>
          <a:prstGeom prst="rect">
            <a:avLst/>
          </a:prstGeom>
        </p:spPr>
      </p:pic>
      <p:pic>
        <p:nvPicPr>
          <p:cNvPr id="70" name="Picture 69" descr="A group of dolls&#10;&#10;Description automatically generated with low confidence">
            <a:extLst>
              <a:ext uri="{FF2B5EF4-FFF2-40B4-BE49-F238E27FC236}">
                <a16:creationId xmlns:a16="http://schemas.microsoft.com/office/drawing/2014/main" id="{175CCADA-4387-4153-9603-8FE422683857}"/>
              </a:ext>
            </a:extLst>
          </p:cNvPr>
          <p:cNvPicPr>
            <a:picLocks noChangeAspect="1"/>
          </p:cNvPicPr>
          <p:nvPr/>
        </p:nvPicPr>
        <p:blipFill rotWithShape="1">
          <a:blip r:embed="rId3">
            <a:extLst>
              <a:ext uri="{28A0092B-C50C-407E-A947-70E740481C1C}">
                <a14:useLocalDpi xmlns:a14="http://schemas.microsoft.com/office/drawing/2010/main" val="0"/>
              </a:ext>
            </a:extLst>
          </a:blip>
          <a:srcRect t="1" b="66724"/>
          <a:stretch/>
        </p:blipFill>
        <p:spPr>
          <a:xfrm>
            <a:off x="8157616" y="219104"/>
            <a:ext cx="4034384" cy="162609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389D70B-B882-4D85-B219-9EEA99F3F90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82341" y="-430148"/>
            <a:ext cx="8648700" cy="2020553"/>
          </a:xfrm>
          <a:prstGeom prst="rect">
            <a:avLst/>
          </a:prstGeom>
        </p:spPr>
      </p:pic>
      <p:sp>
        <p:nvSpPr>
          <p:cNvPr id="69" name="Hộp Văn bản 4">
            <a:extLst>
              <a:ext uri="{FF2B5EF4-FFF2-40B4-BE49-F238E27FC236}">
                <a16:creationId xmlns:a16="http://schemas.microsoft.com/office/drawing/2014/main" id="{9C0DFB01-D75A-4FA5-9CC5-A604279B3C55}"/>
              </a:ext>
            </a:extLst>
          </p:cNvPr>
          <p:cNvSpPr txBox="1"/>
          <p:nvPr/>
        </p:nvSpPr>
        <p:spPr>
          <a:xfrm>
            <a:off x="1284514" y="1758923"/>
            <a:ext cx="9906000" cy="4078039"/>
          </a:xfrm>
          <a:prstGeom prst="rect">
            <a:avLst/>
          </a:prstGeom>
          <a:noFill/>
        </p:spPr>
        <p:txBody>
          <a:bodyPr wrap="square" rtlCol="0">
            <a:spAutoFit/>
          </a:bodyPr>
          <a:lstStyle/>
          <a:p>
            <a:pPr lvl="0" algn="just">
              <a:defRPr/>
            </a:pPr>
            <a:r>
              <a:rPr lang="en-US" sz="37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700" dirty="0">
                <a:solidFill>
                  <a:srgbClr val="FF0000"/>
                </a:solidFill>
                <a:latin typeface="Calibri" panose="020F0502020204030204" pitchFamily="34" charset="0"/>
                <a:ea typeface="Calibri" panose="020F0502020204030204" pitchFamily="34" charset="0"/>
                <a:cs typeface="Calibri" panose="020F0502020204030204" pitchFamily="34" charset="0"/>
              </a:rPr>
              <a:t>Cơ quan sinh dục nữ tạo ra trứng. Cơ quan sinh dục nam tạo ra tinh trùng. Cơ thể mỗi người được hình thành từ sự kết hợp giữa trứng (mẹ) với tinh trùng (bố). Quá trình trứng kết hợp với tinh trùng gọi là thụ tinh. Trứng được thụ tinh tạo thành hợp tử. Hợp tử phát triển thành bào thai. Sau 9 tháng trong bụng mẹ em bé sẽ ra đời.</a:t>
            </a:r>
            <a:endParaRPr kumimoji="0" lang="vi-VN" sz="37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0314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2ABC9FB-26B9-EC41-BB5F-F7F518D419F6}"/>
              </a:ext>
            </a:extLst>
          </p:cNvPr>
          <p:cNvPicPr>
            <a:picLocks noChangeAspect="1"/>
          </p:cNvPicPr>
          <p:nvPr/>
        </p:nvPicPr>
        <p:blipFill>
          <a:blip r:embed="rId2"/>
          <a:stretch>
            <a:fillRect/>
          </a:stretch>
        </p:blipFill>
        <p:spPr>
          <a:xfrm>
            <a:off x="847724" y="432705"/>
            <a:ext cx="10114189" cy="5773603"/>
          </a:xfrm>
          <a:prstGeom prst="rect">
            <a:avLst/>
          </a:prstGeom>
        </p:spPr>
      </p:pic>
    </p:spTree>
    <p:extLst>
      <p:ext uri="{BB962C8B-B14F-4D97-AF65-F5344CB8AC3E}">
        <p14:creationId xmlns:p14="http://schemas.microsoft.com/office/powerpoint/2010/main" val="1166908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D364AA-F49C-441A-8072-D345B2755ABB}"/>
              </a:ext>
            </a:extLst>
          </p:cNvPr>
          <p:cNvPicPr>
            <a:picLocks noChangeAspect="1"/>
          </p:cNvPicPr>
          <p:nvPr/>
        </p:nvPicPr>
        <p:blipFill>
          <a:blip r:embed="rId2"/>
          <a:stretch>
            <a:fillRect/>
          </a:stretch>
        </p:blipFill>
        <p:spPr>
          <a:xfrm>
            <a:off x="0" y="0"/>
            <a:ext cx="12192000" cy="6857999"/>
          </a:xfrm>
          <a:prstGeom prst="rect">
            <a:avLst/>
          </a:prstGeom>
        </p:spPr>
      </p:pic>
      <p:pic>
        <p:nvPicPr>
          <p:cNvPr id="6" name="Picture 5">
            <a:extLst>
              <a:ext uri="{FF2B5EF4-FFF2-40B4-BE49-F238E27FC236}">
                <a16:creationId xmlns:a16="http://schemas.microsoft.com/office/drawing/2014/main" id="{B1A885F4-A685-844C-16CF-A1776CC0B5E0}"/>
              </a:ext>
            </a:extLst>
          </p:cNvPr>
          <p:cNvPicPr>
            <a:picLocks noChangeAspect="1"/>
          </p:cNvPicPr>
          <p:nvPr/>
        </p:nvPicPr>
        <p:blipFill>
          <a:blip r:embed="rId3"/>
          <a:stretch>
            <a:fillRect/>
          </a:stretch>
        </p:blipFill>
        <p:spPr>
          <a:xfrm>
            <a:off x="3789331" y="2081726"/>
            <a:ext cx="4700423" cy="1322947"/>
          </a:xfrm>
          <a:prstGeom prst="rect">
            <a:avLst/>
          </a:prstGeom>
        </p:spPr>
      </p:pic>
    </p:spTree>
    <p:extLst>
      <p:ext uri="{BB962C8B-B14F-4D97-AF65-F5344CB8AC3E}">
        <p14:creationId xmlns:p14="http://schemas.microsoft.com/office/powerpoint/2010/main" val="3067152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213544" y="331120"/>
            <a:ext cx="102123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panose="020F0502020204030204"/>
                <a:ea typeface="+mn-ea"/>
                <a:cs typeface="+mn-cs"/>
              </a:rPr>
              <a:t>Thảo</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luận</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nhóm</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hoàn</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thành</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phiếu</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bài</a:t>
            </a:r>
            <a:r>
              <a:rPr kumimoji="0" lang="en-US" sz="44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4400" b="1" i="0" u="none" strike="noStrike" kern="1200" cap="none" spc="0" normalizeH="0" noProof="0" dirty="0" err="1">
                <a:ln>
                  <a:noFill/>
                </a:ln>
                <a:solidFill>
                  <a:srgbClr val="002060"/>
                </a:solidFill>
                <a:effectLst/>
                <a:uLnTx/>
                <a:uFillTx/>
                <a:latin typeface="Calibri" panose="020F0502020204030204"/>
                <a:ea typeface="+mn-ea"/>
                <a:cs typeface="+mn-cs"/>
              </a:rPr>
              <a:t>tập</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B5F7835-105F-01EA-096A-D4EFCC9ADF96}"/>
              </a:ext>
            </a:extLst>
          </p:cNvPr>
          <p:cNvPicPr>
            <a:picLocks noChangeAspect="1"/>
          </p:cNvPicPr>
          <p:nvPr/>
        </p:nvPicPr>
        <p:blipFill>
          <a:blip r:embed="rId2"/>
          <a:stretch>
            <a:fillRect/>
          </a:stretch>
        </p:blipFill>
        <p:spPr>
          <a:xfrm>
            <a:off x="2018209" y="1230901"/>
            <a:ext cx="8181703" cy="5221736"/>
          </a:xfrm>
          <a:prstGeom prst="rect">
            <a:avLst/>
          </a:prstGeom>
        </p:spPr>
      </p:pic>
    </p:spTree>
    <p:extLst>
      <p:ext uri="{BB962C8B-B14F-4D97-AF65-F5344CB8AC3E}">
        <p14:creationId xmlns:p14="http://schemas.microsoft.com/office/powerpoint/2010/main" val="1587763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D7923CC-5B84-8895-80A9-9FC6D900FF78}"/>
              </a:ext>
            </a:extLst>
          </p:cNvPr>
          <p:cNvPicPr>
            <a:picLocks noChangeAspect="1"/>
          </p:cNvPicPr>
          <p:nvPr/>
        </p:nvPicPr>
        <p:blipFill>
          <a:blip r:embed="rId2"/>
          <a:stretch>
            <a:fillRect/>
          </a:stretch>
        </p:blipFill>
        <p:spPr>
          <a:xfrm>
            <a:off x="881062" y="689202"/>
            <a:ext cx="10429875" cy="2714625"/>
          </a:xfrm>
          <a:prstGeom prst="rect">
            <a:avLst/>
          </a:prstGeom>
        </p:spPr>
      </p:pic>
      <p:sp>
        <p:nvSpPr>
          <p:cNvPr id="6" name="Rectangle: Rounded Corners 5">
            <a:extLst>
              <a:ext uri="{FF2B5EF4-FFF2-40B4-BE49-F238E27FC236}">
                <a16:creationId xmlns:a16="http://schemas.microsoft.com/office/drawing/2014/main" id="{586DEC82-4E09-267A-DB6F-5C9E97CDB5B2}"/>
              </a:ext>
            </a:extLst>
          </p:cNvPr>
          <p:cNvSpPr/>
          <p:nvPr/>
        </p:nvSpPr>
        <p:spPr>
          <a:xfrm>
            <a:off x="1328057" y="2068286"/>
            <a:ext cx="1230086" cy="109945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mbria" panose="02040503050406030204" pitchFamily="18" charset="0"/>
                <a:ea typeface="Cambria" panose="02040503050406030204" pitchFamily="18" charset="0"/>
              </a:rPr>
              <a:t>Trứng</a:t>
            </a:r>
            <a:endParaRPr lang="en-US" sz="2400"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4AE778F2-023B-15F0-97BC-C1A8C80B64B0}"/>
              </a:ext>
            </a:extLst>
          </p:cNvPr>
          <p:cNvSpPr/>
          <p:nvPr/>
        </p:nvSpPr>
        <p:spPr>
          <a:xfrm>
            <a:off x="2884715" y="1513114"/>
            <a:ext cx="794657" cy="25037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latin typeface="Cambria" panose="02040503050406030204" pitchFamily="18" charset="0"/>
                <a:ea typeface="Cambria" panose="02040503050406030204" pitchFamily="18" charset="0"/>
              </a:rPr>
              <a:t>Thụ</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tinh</a:t>
            </a:r>
            <a:endParaRPr lang="en-US"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743C892A-C238-21EE-9C38-0E826AAC15A3}"/>
              </a:ext>
            </a:extLst>
          </p:cNvPr>
          <p:cNvSpPr/>
          <p:nvPr/>
        </p:nvSpPr>
        <p:spPr>
          <a:xfrm>
            <a:off x="5758543" y="1393371"/>
            <a:ext cx="1230086" cy="109945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Cambria" panose="02040503050406030204" pitchFamily="18" charset="0"/>
                <a:ea typeface="Cambria" panose="02040503050406030204" pitchFamily="18" charset="0"/>
              </a:rPr>
              <a:t>Phôi</a:t>
            </a:r>
            <a:endParaRPr lang="en-US" sz="28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553B5C15-8CD7-5821-286A-58792C952F06}"/>
              </a:ext>
            </a:extLst>
          </p:cNvPr>
          <p:cNvSpPr/>
          <p:nvPr/>
        </p:nvSpPr>
        <p:spPr>
          <a:xfrm>
            <a:off x="7511143" y="1349828"/>
            <a:ext cx="1230086" cy="109945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Thai </a:t>
            </a:r>
            <a:r>
              <a:rPr lang="en-US" sz="2800" dirty="0" err="1">
                <a:solidFill>
                  <a:srgbClr val="002060"/>
                </a:solidFill>
                <a:latin typeface="Cambria" panose="02040503050406030204" pitchFamily="18" charset="0"/>
                <a:ea typeface="Cambria" panose="02040503050406030204" pitchFamily="18" charset="0"/>
              </a:rPr>
              <a:t>nhi</a:t>
            </a:r>
            <a:endParaRPr lang="en-US" sz="2800" dirty="0">
              <a:solidFill>
                <a:srgbClr val="00206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BACF08B-7D30-B6F1-FC7E-E9C69B19CAA1}"/>
              </a:ext>
            </a:extLst>
          </p:cNvPr>
          <p:cNvSpPr txBox="1"/>
          <p:nvPr/>
        </p:nvSpPr>
        <p:spPr>
          <a:xfrm>
            <a:off x="903514" y="3679371"/>
            <a:ext cx="10689772" cy="255454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Cơ thể mỗi người được hình thành từ sự kết hợp giữa </a:t>
            </a:r>
            <a:r>
              <a:rPr lang="vi-VN" sz="3200" b="1" dirty="0">
                <a:solidFill>
                  <a:srgbClr val="FF0000"/>
                </a:solidFill>
                <a:latin typeface="Cambria" panose="02040503050406030204" pitchFamily="18" charset="0"/>
                <a:ea typeface="Cambria" panose="02040503050406030204" pitchFamily="18" charset="0"/>
              </a:rPr>
              <a:t>trứng</a:t>
            </a:r>
            <a:r>
              <a:rPr lang="vi-VN" sz="3200" dirty="0">
                <a:latin typeface="Cambria" panose="02040503050406030204" pitchFamily="18" charset="0"/>
                <a:ea typeface="Cambria" panose="02040503050406030204" pitchFamily="18" charset="0"/>
              </a:rPr>
              <a:t> của mẹ và </a:t>
            </a:r>
            <a:r>
              <a:rPr lang="vi-VN" sz="3200" b="1" dirty="0">
                <a:solidFill>
                  <a:srgbClr val="FF0000"/>
                </a:solidFill>
                <a:latin typeface="Cambria" panose="02040503050406030204" pitchFamily="18" charset="0"/>
                <a:ea typeface="Cambria" panose="02040503050406030204" pitchFamily="18" charset="0"/>
              </a:rPr>
              <a:t>tinh trùng </a:t>
            </a:r>
            <a:r>
              <a:rPr lang="vi-VN" sz="3200" dirty="0">
                <a:latin typeface="Cambria" panose="02040503050406030204" pitchFamily="18" charset="0"/>
                <a:ea typeface="Cambria" panose="02040503050406030204" pitchFamily="18" charset="0"/>
              </a:rPr>
              <a:t>của bố qua thụ tinh tạo thành </a:t>
            </a:r>
            <a:r>
              <a:rPr lang="vi-VN" sz="3200" b="1" dirty="0">
                <a:solidFill>
                  <a:srgbClr val="FF0000"/>
                </a:solidFill>
                <a:latin typeface="Cambria" panose="02040503050406030204" pitchFamily="18" charset="0"/>
                <a:ea typeface="Cambria" panose="02040503050406030204" pitchFamily="18" charset="0"/>
              </a:rPr>
              <a:t>hợp tử</a:t>
            </a:r>
            <a:r>
              <a:rPr lang="vi-VN" sz="3200" dirty="0">
                <a:latin typeface="Cambria" panose="02040503050406030204" pitchFamily="18" charset="0"/>
                <a:ea typeface="Cambria" panose="02040503050406030204" pitchFamily="18" charset="0"/>
              </a:rPr>
              <a:t>. Hợp tử phát triển thành </a:t>
            </a:r>
            <a:r>
              <a:rPr lang="vi-VN" sz="3200" b="1" dirty="0">
                <a:solidFill>
                  <a:srgbClr val="FF0000"/>
                </a:solidFill>
                <a:latin typeface="Cambria" panose="02040503050406030204" pitchFamily="18" charset="0"/>
                <a:ea typeface="Cambria" panose="02040503050406030204" pitchFamily="18" charset="0"/>
              </a:rPr>
              <a:t>phôi</a:t>
            </a:r>
            <a:r>
              <a:rPr lang="en-US" sz="3200" dirty="0">
                <a:latin typeface="Cambria" panose="02040503050406030204" pitchFamily="18" charset="0"/>
                <a:ea typeface="Cambria" panose="02040503050406030204" pitchFamily="18" charset="0"/>
              </a:rPr>
              <a:t>.</a:t>
            </a:r>
            <a:r>
              <a:rPr lang="vi-VN" sz="3200" dirty="0">
                <a:latin typeface="Cambria" panose="02040503050406030204" pitchFamily="18" charset="0"/>
                <a:ea typeface="Cambria" panose="02040503050406030204" pitchFamily="18" charset="0"/>
              </a:rPr>
              <a:t> Trong tử cung của mẹ, phôi tiếp tục phát triển thành </a:t>
            </a:r>
            <a:r>
              <a:rPr lang="vi-VN" sz="3200" b="1" dirty="0">
                <a:solidFill>
                  <a:srgbClr val="FF0000"/>
                </a:solidFill>
                <a:latin typeface="Cambria" panose="02040503050406030204" pitchFamily="18" charset="0"/>
                <a:ea typeface="Cambria" panose="02040503050406030204" pitchFamily="18" charset="0"/>
              </a:rPr>
              <a:t>thai nhi</a:t>
            </a:r>
            <a:r>
              <a:rPr lang="vi-VN" sz="3200" dirty="0">
                <a:latin typeface="Cambria" panose="02040503050406030204" pitchFamily="18" charset="0"/>
                <a:ea typeface="Cambria" panose="02040503050406030204" pitchFamily="18" charset="0"/>
              </a:rPr>
              <a:t>. Khoảng 9 tháng sau thụ tinh, </a:t>
            </a:r>
            <a:r>
              <a:rPr lang="vi-VN" sz="3200" b="1" dirty="0">
                <a:solidFill>
                  <a:srgbClr val="FF0000"/>
                </a:solidFill>
                <a:latin typeface="Cambria" panose="02040503050406030204" pitchFamily="18" charset="0"/>
                <a:ea typeface="Cambria" panose="02040503050406030204" pitchFamily="18" charset="0"/>
              </a:rPr>
              <a:t>em bé </a:t>
            </a:r>
            <a:r>
              <a:rPr lang="vi-VN" sz="3200" dirty="0">
                <a:latin typeface="Cambria" panose="02040503050406030204" pitchFamily="18" charset="0"/>
                <a:ea typeface="Cambria" panose="02040503050406030204" pitchFamily="18" charset="0"/>
              </a:rPr>
              <a:t>được sinh ra.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0776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arn(inVertical)">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D364AA-F49C-441A-8072-D345B2755ABB}"/>
              </a:ext>
            </a:extLst>
          </p:cNvPr>
          <p:cNvPicPr>
            <a:picLocks noChangeAspect="1"/>
          </p:cNvPicPr>
          <p:nvPr/>
        </p:nvPicPr>
        <p:blipFill>
          <a:blip r:embed="rId2"/>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7266D7F4-E985-36E2-B11B-306F1A184E4B}"/>
              </a:ext>
            </a:extLst>
          </p:cNvPr>
          <p:cNvPicPr>
            <a:picLocks noChangeAspect="1"/>
          </p:cNvPicPr>
          <p:nvPr/>
        </p:nvPicPr>
        <p:blipFill>
          <a:blip r:embed="rId3"/>
          <a:stretch>
            <a:fillRect/>
          </a:stretch>
        </p:blipFill>
        <p:spPr>
          <a:xfrm>
            <a:off x="3284514" y="2009366"/>
            <a:ext cx="5681964" cy="1207113"/>
          </a:xfrm>
          <a:prstGeom prst="rect">
            <a:avLst/>
          </a:prstGeom>
        </p:spPr>
      </p:pic>
    </p:spTree>
    <p:extLst>
      <p:ext uri="{BB962C8B-B14F-4D97-AF65-F5344CB8AC3E}">
        <p14:creationId xmlns:p14="http://schemas.microsoft.com/office/powerpoint/2010/main" val="4057319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 indoor&#10;&#10;Description automatically generated">
            <a:extLst>
              <a:ext uri="{FF2B5EF4-FFF2-40B4-BE49-F238E27FC236}">
                <a16:creationId xmlns:a16="http://schemas.microsoft.com/office/drawing/2014/main" id="{03FB9C80-F446-4922-87F3-FA7555EEF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2" descr="Cute woman teacher in government uniform writing character cartoon art illustration">
            <a:extLst>
              <a:ext uri="{FF2B5EF4-FFF2-40B4-BE49-F238E27FC236}">
                <a16:creationId xmlns:a16="http://schemas.microsoft.com/office/drawing/2014/main" id="{455DBA55-AD70-48A5-9DFD-374A676ACE0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0619" l="9904" r="89936">
                        <a14:foregroundMark x1="33866" y1="67665" x2="33866" y2="67665"/>
                        <a14:foregroundMark x1="33866" y1="66467" x2="33866" y2="66467"/>
                        <a14:foregroundMark x1="34665" y1="64471" x2="34665" y2="64471"/>
                        <a14:foregroundMark x1="47604" y1="80040" x2="47604" y2="80040"/>
                        <a14:foregroundMark x1="57188" y1="80040" x2="46486" y2="89820"/>
                        <a14:foregroundMark x1="46486" y1="89820" x2="46486" y2="89820"/>
                        <a14:foregroundMark x1="47923" y1="83633" x2="43610" y2="88623"/>
                        <a14:foregroundMark x1="48083" y1="81038" x2="40735" y2="89621"/>
                        <a14:foregroundMark x1="40735" y1="89621" x2="38818" y2="90619"/>
                        <a14:foregroundMark x1="49521" y1="90619" x2="60863" y2="89222"/>
                        <a14:foregroundMark x1="60863" y1="89222" x2="60863" y2="89222"/>
                      </a14:backgroundRemoval>
                    </a14:imgEffect>
                  </a14:imgLayer>
                </a14:imgProps>
              </a:ext>
              <a:ext uri="{28A0092B-C50C-407E-A947-70E740481C1C}">
                <a14:useLocalDpi xmlns:a14="http://schemas.microsoft.com/office/drawing/2010/main" val="0"/>
              </a:ext>
            </a:extLst>
          </a:blip>
          <a:srcRect/>
          <a:stretch>
            <a:fillRect/>
          </a:stretch>
        </p:blipFill>
        <p:spPr bwMode="auto">
          <a:xfrm rot="21435415">
            <a:off x="9112829" y="-266941"/>
            <a:ext cx="3701350" cy="29622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4D5E2E-A35E-1ACF-56EB-566004C83F53}"/>
              </a:ext>
            </a:extLst>
          </p:cNvPr>
          <p:cNvSpPr txBox="1"/>
          <p:nvPr/>
        </p:nvSpPr>
        <p:spPr>
          <a:xfrm>
            <a:off x="3696929" y="1779639"/>
            <a:ext cx="5211097" cy="2039020"/>
          </a:xfrm>
          <a:prstGeom prst="rect">
            <a:avLst/>
          </a:prstGeom>
          <a:noFill/>
        </p:spPr>
        <p:txBody>
          <a:bodyPr wrap="square" rtlCol="0">
            <a:spAutoFit/>
          </a:bodyPr>
          <a:lstStyle/>
          <a:p>
            <a:pPr lvl="0" algn="ctr">
              <a:lnSpc>
                <a:spcPct val="107000"/>
              </a:lnSpc>
              <a:defRPr/>
            </a:pPr>
            <a:r>
              <a:rPr lang="en-US" sz="4000" b="1" dirty="0">
                <a:solidFill>
                  <a:srgbClr val="FFFF00"/>
                </a:solidFill>
                <a:latin typeface="Calibri" panose="020F0502020204030204"/>
                <a:ea typeface="SimSun" panose="02010600030101010101" pitchFamily="2" charset="-122"/>
                <a:cs typeface="Times New Roman" panose="02020603050405020304" pitchFamily="18" charset="0"/>
              </a:rPr>
              <a:t>C</a:t>
            </a:r>
            <a:r>
              <a:rPr lang="vi-VN" sz="4000" b="1" dirty="0">
                <a:solidFill>
                  <a:srgbClr val="FFFF00"/>
                </a:solidFill>
                <a:latin typeface="Calibri" panose="020F0502020204030204"/>
                <a:ea typeface="SimSun" panose="02010600030101010101" pitchFamily="2" charset="-122"/>
                <a:cs typeface="Times New Roman" panose="02020603050405020304" pitchFamily="18" charset="0"/>
              </a:rPr>
              <a:t>hia sẻ về các giai đoạn trong quá trình hình thành cơ thể người</a:t>
            </a:r>
            <a:endParaRPr kumimoji="0" lang="en-US" sz="4000" b="1" i="0" u="none" strike="noStrike" kern="1200" cap="none" spc="0" normalizeH="0" baseline="0" noProof="0" dirty="0">
              <a:ln>
                <a:noFill/>
              </a:ln>
              <a:solidFill>
                <a:srgbClr val="FFFF00"/>
              </a:solidFill>
              <a:effectLst/>
              <a:uLnTx/>
              <a:uFillTx/>
              <a:latin typeface="Calibri" panose="020F0502020204030204"/>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60548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FA13E3C-8FE4-4D5D-8820-A3C312FA4CB3}"/>
              </a:ext>
            </a:extLst>
          </p:cNvPr>
          <p:cNvSpPr/>
          <p:nvPr/>
        </p:nvSpPr>
        <p:spPr>
          <a:xfrm>
            <a:off x="294760" y="217056"/>
            <a:ext cx="11602480" cy="6423888"/>
          </a:xfrm>
          <a:prstGeom prst="roundRect">
            <a:avLst/>
          </a:prstGeom>
          <a:solidFill>
            <a:srgbClr val="FFFFFF">
              <a:alpha val="9607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5" name="Picture 74" descr="Background pattern&#10;&#10;Description automatically generated with medium confidence">
            <a:extLst>
              <a:ext uri="{FF2B5EF4-FFF2-40B4-BE49-F238E27FC236}">
                <a16:creationId xmlns:a16="http://schemas.microsoft.com/office/drawing/2014/main" id="{3135900E-CC3E-48AF-AF44-B63D904CA3E7}"/>
              </a:ext>
            </a:extLst>
          </p:cNvPr>
          <p:cNvPicPr>
            <a:picLocks noChangeAspect="1"/>
          </p:cNvPicPr>
          <p:nvPr/>
        </p:nvPicPr>
        <p:blipFill rotWithShape="1">
          <a:blip r:embed="rId2">
            <a:extLst>
              <a:ext uri="{28A0092B-C50C-407E-A947-70E740481C1C}">
                <a14:useLocalDpi xmlns:a14="http://schemas.microsoft.com/office/drawing/2010/main" val="0"/>
              </a:ext>
            </a:extLst>
          </a:blip>
          <a:srcRect t="35710" r="70113" b="34067"/>
          <a:stretch/>
        </p:blipFill>
        <p:spPr>
          <a:xfrm>
            <a:off x="-243708" y="57567"/>
            <a:ext cx="2345231" cy="2131771"/>
          </a:xfrm>
          <a:prstGeom prst="rect">
            <a:avLst/>
          </a:prstGeom>
        </p:spPr>
      </p:pic>
      <p:sp>
        <p:nvSpPr>
          <p:cNvPr id="3" name="Rectangle: Rounded Corners 2">
            <a:extLst>
              <a:ext uri="{FF2B5EF4-FFF2-40B4-BE49-F238E27FC236}">
                <a16:creationId xmlns:a16="http://schemas.microsoft.com/office/drawing/2014/main" id="{F3620AA5-48B6-73A1-64F7-CDCA6D95F128}"/>
              </a:ext>
            </a:extLst>
          </p:cNvPr>
          <p:cNvSpPr/>
          <p:nvPr/>
        </p:nvSpPr>
        <p:spPr>
          <a:xfrm>
            <a:off x="2458811" y="489857"/>
            <a:ext cx="8328932" cy="2181225"/>
          </a:xfrm>
          <a:prstGeom prst="roundRect">
            <a:avLst>
              <a:gd name="adj" fmla="val 33873"/>
            </a:avLst>
          </a:prstGeom>
          <a:solidFill>
            <a:srgbClr val="FFF89A"/>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5400" b="1" dirty="0">
                <a:solidFill>
                  <a:sysClr val="windowText" lastClr="000000"/>
                </a:solidFill>
                <a:latin typeface="Calibri" panose="020F0502020204030204"/>
              </a:rPr>
              <a:t>Hoạt động </a:t>
            </a:r>
            <a:r>
              <a:rPr lang="en-US" sz="5400" b="1" dirty="0">
                <a:solidFill>
                  <a:sysClr val="windowText" lastClr="000000"/>
                </a:solidFill>
                <a:latin typeface="Calibri" panose="020F0502020204030204"/>
              </a:rPr>
              <a:t>1:</a:t>
            </a:r>
            <a:r>
              <a:rPr lang="vi-VN" sz="5400" b="1" dirty="0">
                <a:solidFill>
                  <a:sysClr val="windowText" lastClr="000000"/>
                </a:solidFill>
                <a:latin typeface="Calibri" panose="020F0502020204030204"/>
              </a:rPr>
              <a:t> Quá trình hình thành cơ thể người.</a:t>
            </a:r>
            <a:endParaRPr kumimoji="0" lang="vi-VN" sz="5400" b="1" i="0" u="none" strike="noStrike" kern="1200" cap="none" spc="0" normalizeH="0" baseline="0" noProof="0" dirty="0">
              <a:ln>
                <a:noFill/>
              </a:ln>
              <a:solidFill>
                <a:sysClr val="windowText" lastClr="000000"/>
              </a:solidFill>
              <a:effectLst/>
              <a:uLnTx/>
              <a:uFillTx/>
              <a:latin typeface="Calibri" panose="020F0502020204030204"/>
            </a:endParaRPr>
          </a:p>
        </p:txBody>
      </p:sp>
      <p:pic>
        <p:nvPicPr>
          <p:cNvPr id="2" name="Picture 1" descr="A group of dolls&#10;&#10;Description automatically generated with low confidence">
            <a:extLst>
              <a:ext uri="{FF2B5EF4-FFF2-40B4-BE49-F238E27FC236}">
                <a16:creationId xmlns:a16="http://schemas.microsoft.com/office/drawing/2014/main" id="{01BC6EB9-447F-A2A8-0EA3-C02E3E1D3F89}"/>
              </a:ext>
            </a:extLst>
          </p:cNvPr>
          <p:cNvPicPr>
            <a:picLocks noChangeAspect="1"/>
          </p:cNvPicPr>
          <p:nvPr/>
        </p:nvPicPr>
        <p:blipFill rotWithShape="1">
          <a:blip r:embed="rId3">
            <a:extLst>
              <a:ext uri="{28A0092B-C50C-407E-A947-70E740481C1C}">
                <a14:useLocalDpi xmlns:a14="http://schemas.microsoft.com/office/drawing/2010/main" val="0"/>
              </a:ext>
            </a:extLst>
          </a:blip>
          <a:srcRect t="1" b="66724"/>
          <a:stretch/>
        </p:blipFill>
        <p:spPr>
          <a:xfrm>
            <a:off x="2913884" y="3211285"/>
            <a:ext cx="7232173" cy="2914984"/>
          </a:xfrm>
          <a:prstGeom prst="rect">
            <a:avLst/>
          </a:prstGeom>
        </p:spPr>
      </p:pic>
    </p:spTree>
    <p:extLst>
      <p:ext uri="{BB962C8B-B14F-4D97-AF65-F5344CB8AC3E}">
        <p14:creationId xmlns:p14="http://schemas.microsoft.com/office/powerpoint/2010/main" val="40773131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382C210-4439-4D0A-BC00-4710EAEE52B1}"/>
              </a:ext>
            </a:extLst>
          </p:cNvPr>
          <p:cNvSpPr/>
          <p:nvPr/>
        </p:nvSpPr>
        <p:spPr>
          <a:xfrm>
            <a:off x="800100" y="1013721"/>
            <a:ext cx="10667829" cy="5264150"/>
          </a:xfrm>
          <a:custGeom>
            <a:avLst/>
            <a:gdLst>
              <a:gd name="connsiteX0" fmla="*/ 0 w 10667829"/>
              <a:gd name="connsiteY0" fmla="*/ 877376 h 5264150"/>
              <a:gd name="connsiteX1" fmla="*/ 877376 w 10667829"/>
              <a:gd name="connsiteY1" fmla="*/ 0 h 5264150"/>
              <a:gd name="connsiteX2" fmla="*/ 9790453 w 10667829"/>
              <a:gd name="connsiteY2" fmla="*/ 0 h 5264150"/>
              <a:gd name="connsiteX3" fmla="*/ 10667829 w 10667829"/>
              <a:gd name="connsiteY3" fmla="*/ 877376 h 5264150"/>
              <a:gd name="connsiteX4" fmla="*/ 10667829 w 10667829"/>
              <a:gd name="connsiteY4" fmla="*/ 4386774 h 5264150"/>
              <a:gd name="connsiteX5" fmla="*/ 9790453 w 10667829"/>
              <a:gd name="connsiteY5" fmla="*/ 5264150 h 5264150"/>
              <a:gd name="connsiteX6" fmla="*/ 877376 w 10667829"/>
              <a:gd name="connsiteY6" fmla="*/ 5264150 h 5264150"/>
              <a:gd name="connsiteX7" fmla="*/ 0 w 10667829"/>
              <a:gd name="connsiteY7" fmla="*/ 4386774 h 5264150"/>
              <a:gd name="connsiteX8" fmla="*/ 0 w 10667829"/>
              <a:gd name="connsiteY8" fmla="*/ 877376 h 526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7829" h="5264150" fill="none" extrusionOk="0">
                <a:moveTo>
                  <a:pt x="0" y="877376"/>
                </a:moveTo>
                <a:cubicBezTo>
                  <a:pt x="2848" y="469898"/>
                  <a:pt x="407843" y="25221"/>
                  <a:pt x="877376" y="0"/>
                </a:cubicBezTo>
                <a:cubicBezTo>
                  <a:pt x="4043877" y="72427"/>
                  <a:pt x="7501257" y="61419"/>
                  <a:pt x="9790453" y="0"/>
                </a:cubicBezTo>
                <a:cubicBezTo>
                  <a:pt x="10262611" y="-85381"/>
                  <a:pt x="10657541" y="389703"/>
                  <a:pt x="10667829" y="877376"/>
                </a:cubicBezTo>
                <a:cubicBezTo>
                  <a:pt x="10768705" y="2500900"/>
                  <a:pt x="10560516" y="3873724"/>
                  <a:pt x="10667829" y="4386774"/>
                </a:cubicBezTo>
                <a:cubicBezTo>
                  <a:pt x="10685834" y="4779954"/>
                  <a:pt x="10252504" y="5238916"/>
                  <a:pt x="9790453" y="5264150"/>
                </a:cubicBezTo>
                <a:cubicBezTo>
                  <a:pt x="6078030" y="5293977"/>
                  <a:pt x="3645285" y="5184844"/>
                  <a:pt x="877376" y="5264150"/>
                </a:cubicBezTo>
                <a:cubicBezTo>
                  <a:pt x="427407" y="5260240"/>
                  <a:pt x="-19560" y="4875203"/>
                  <a:pt x="0" y="4386774"/>
                </a:cubicBezTo>
                <a:cubicBezTo>
                  <a:pt x="50037" y="2976140"/>
                  <a:pt x="770" y="1509073"/>
                  <a:pt x="0" y="877376"/>
                </a:cubicBezTo>
                <a:close/>
              </a:path>
              <a:path w="10667829" h="5264150" stroke="0" extrusionOk="0">
                <a:moveTo>
                  <a:pt x="0" y="877376"/>
                </a:moveTo>
                <a:cubicBezTo>
                  <a:pt x="43154" y="404578"/>
                  <a:pt x="413765" y="43649"/>
                  <a:pt x="877376" y="0"/>
                </a:cubicBezTo>
                <a:cubicBezTo>
                  <a:pt x="1848081" y="123000"/>
                  <a:pt x="6315310" y="-96860"/>
                  <a:pt x="9790453" y="0"/>
                </a:cubicBezTo>
                <a:cubicBezTo>
                  <a:pt x="10213426" y="-46939"/>
                  <a:pt x="10697408" y="333183"/>
                  <a:pt x="10667829" y="877376"/>
                </a:cubicBezTo>
                <a:cubicBezTo>
                  <a:pt x="10671002" y="2033588"/>
                  <a:pt x="10762096" y="3793721"/>
                  <a:pt x="10667829" y="4386774"/>
                </a:cubicBezTo>
                <a:cubicBezTo>
                  <a:pt x="10617599" y="4889532"/>
                  <a:pt x="10229790" y="5256749"/>
                  <a:pt x="9790453" y="5264150"/>
                </a:cubicBezTo>
                <a:cubicBezTo>
                  <a:pt x="6560177" y="5103443"/>
                  <a:pt x="3756800" y="5303817"/>
                  <a:pt x="877376" y="5264150"/>
                </a:cubicBezTo>
                <a:cubicBezTo>
                  <a:pt x="322640" y="5249977"/>
                  <a:pt x="-67019" y="4840973"/>
                  <a:pt x="0" y="4386774"/>
                </a:cubicBezTo>
                <a:cubicBezTo>
                  <a:pt x="32216" y="3962975"/>
                  <a:pt x="57206" y="2368801"/>
                  <a:pt x="0" y="877376"/>
                </a:cubicBezTo>
                <a:close/>
              </a:path>
            </a:pathLst>
          </a:custGeom>
          <a:solidFill>
            <a:srgbClr val="FFFFFF">
              <a:alpha val="89804"/>
            </a:srgbClr>
          </a:solidFill>
          <a:ln w="38100">
            <a:solidFill>
              <a:srgbClr val="00B0F0"/>
            </a:solidFill>
            <a:extLst>
              <a:ext uri="{C807C97D-BFC1-408E-A445-0C87EB9F89A2}">
                <ask:lineSketchStyleProps xmln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descr="A picture containing text&#10;&#10;Description automatically generated">
            <a:extLst>
              <a:ext uri="{FF2B5EF4-FFF2-40B4-BE49-F238E27FC236}">
                <a16:creationId xmlns:a16="http://schemas.microsoft.com/office/drawing/2014/main" id="{359B36DA-9B0E-40B8-911D-200D85EC58B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94746" y="-641253"/>
            <a:ext cx="8648700" cy="2020553"/>
          </a:xfrm>
          <a:prstGeom prst="rect">
            <a:avLst/>
          </a:prstGeom>
        </p:spPr>
      </p:pic>
      <p:pic>
        <p:nvPicPr>
          <p:cNvPr id="70" name="Picture 69" descr="A group of dolls&#10;&#10;Description automatically generated with low confidence">
            <a:extLst>
              <a:ext uri="{FF2B5EF4-FFF2-40B4-BE49-F238E27FC236}">
                <a16:creationId xmlns:a16="http://schemas.microsoft.com/office/drawing/2014/main" id="{175CCADA-4387-4153-9603-8FE422683857}"/>
              </a:ext>
            </a:extLst>
          </p:cNvPr>
          <p:cNvPicPr>
            <a:picLocks noChangeAspect="1"/>
          </p:cNvPicPr>
          <p:nvPr/>
        </p:nvPicPr>
        <p:blipFill rotWithShape="1">
          <a:blip r:embed="rId3">
            <a:extLst>
              <a:ext uri="{28A0092B-C50C-407E-A947-70E740481C1C}">
                <a14:useLocalDpi xmlns:a14="http://schemas.microsoft.com/office/drawing/2010/main" val="0"/>
              </a:ext>
            </a:extLst>
          </a:blip>
          <a:srcRect t="1" b="66724"/>
          <a:stretch/>
        </p:blipFill>
        <p:spPr>
          <a:xfrm>
            <a:off x="8157616" y="219104"/>
            <a:ext cx="4034384" cy="1626090"/>
          </a:xfrm>
          <a:prstGeom prst="rect">
            <a:avLst/>
          </a:prstGeom>
        </p:spPr>
      </p:pic>
      <p:pic>
        <p:nvPicPr>
          <p:cNvPr id="71" name="Picture 70" descr="A group of dolls&#10;&#10;Description automatically generated with low confidence">
            <a:extLst>
              <a:ext uri="{FF2B5EF4-FFF2-40B4-BE49-F238E27FC236}">
                <a16:creationId xmlns:a16="http://schemas.microsoft.com/office/drawing/2014/main" id="{CC9CEFDF-8D0F-4F3E-926A-D1B0FB327D8A}"/>
              </a:ext>
            </a:extLst>
          </p:cNvPr>
          <p:cNvPicPr>
            <a:picLocks noChangeAspect="1"/>
          </p:cNvPicPr>
          <p:nvPr/>
        </p:nvPicPr>
        <p:blipFill rotWithShape="1">
          <a:blip r:embed="rId3">
            <a:extLst>
              <a:ext uri="{28A0092B-C50C-407E-A947-70E740481C1C}">
                <a14:useLocalDpi xmlns:a14="http://schemas.microsoft.com/office/drawing/2010/main" val="0"/>
              </a:ext>
            </a:extLst>
          </a:blip>
          <a:srcRect t="33251" b="33475"/>
          <a:stretch/>
        </p:blipFill>
        <p:spPr>
          <a:xfrm>
            <a:off x="7849222" y="4935095"/>
            <a:ext cx="4139749" cy="1668558"/>
          </a:xfrm>
          <a:prstGeom prst="rect">
            <a:avLst/>
          </a:prstGeom>
        </p:spPr>
      </p:pic>
      <p:pic>
        <p:nvPicPr>
          <p:cNvPr id="72" name="Picture 71" descr="A group of dolls&#10;&#10;Description automatically generated with low confidence">
            <a:extLst>
              <a:ext uri="{FF2B5EF4-FFF2-40B4-BE49-F238E27FC236}">
                <a16:creationId xmlns:a16="http://schemas.microsoft.com/office/drawing/2014/main" id="{FCE7C591-7E97-4B21-B5CA-37FE54FB3980}"/>
              </a:ext>
            </a:extLst>
          </p:cNvPr>
          <p:cNvPicPr>
            <a:picLocks noChangeAspect="1"/>
          </p:cNvPicPr>
          <p:nvPr/>
        </p:nvPicPr>
        <p:blipFill rotWithShape="1">
          <a:blip r:embed="rId3">
            <a:extLst>
              <a:ext uri="{28A0092B-C50C-407E-A947-70E740481C1C}">
                <a14:useLocalDpi xmlns:a14="http://schemas.microsoft.com/office/drawing/2010/main" val="0"/>
              </a:ext>
            </a:extLst>
          </a:blip>
          <a:srcRect t="66726"/>
          <a:stretch/>
        </p:blipFill>
        <p:spPr>
          <a:xfrm>
            <a:off x="0" y="5154977"/>
            <a:ext cx="4034385" cy="162609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389D70B-B882-4D85-B219-9EEA99F3F90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82341" y="-430148"/>
            <a:ext cx="8648700" cy="2020553"/>
          </a:xfrm>
          <a:prstGeom prst="rect">
            <a:avLst/>
          </a:prstGeom>
        </p:spPr>
      </p:pic>
      <p:sp>
        <p:nvSpPr>
          <p:cNvPr id="69" name="Hộp Văn bản 4">
            <a:extLst>
              <a:ext uri="{FF2B5EF4-FFF2-40B4-BE49-F238E27FC236}">
                <a16:creationId xmlns:a16="http://schemas.microsoft.com/office/drawing/2014/main" id="{9C0DFB01-D75A-4FA5-9CC5-A604279B3C55}"/>
              </a:ext>
            </a:extLst>
          </p:cNvPr>
          <p:cNvSpPr txBox="1"/>
          <p:nvPr/>
        </p:nvSpPr>
        <p:spPr>
          <a:xfrm>
            <a:off x="1328057" y="1606523"/>
            <a:ext cx="990600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Cơ thể người được hình thành từ sự kết hợp giữa trứng của mẹ và tinh trùng của bố qua thụ tinh tạo thành hợp tử. Hợp tử phát triển trong tử cung (là một bộ phận của cơ quan sinh dục nữ) hình thành phôi, phôi phát triển thành thai nhi. Khoảng 9 tháng sau thụ tinh, em bé được sinh ra.</a:t>
            </a:r>
          </a:p>
        </p:txBody>
      </p:sp>
    </p:spTree>
    <p:extLst>
      <p:ext uri="{BB962C8B-B14F-4D97-AF65-F5344CB8AC3E}">
        <p14:creationId xmlns:p14="http://schemas.microsoft.com/office/powerpoint/2010/main" val="31635926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down)">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3" name="Picture 2">
            <a:extLst>
              <a:ext uri="{FF2B5EF4-FFF2-40B4-BE49-F238E27FC236}">
                <a16:creationId xmlns:a16="http://schemas.microsoft.com/office/drawing/2014/main" id="{BF37CE00-BB22-ABB0-9BD6-8A1ADF918C6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02EC26EA-4AC1-2D85-9633-A6C02BAB8A81}"/>
              </a:ext>
            </a:extLst>
          </p:cNvPr>
          <p:cNvGrpSpPr/>
          <p:nvPr/>
        </p:nvGrpSpPr>
        <p:grpSpPr>
          <a:xfrm>
            <a:off x="2061225" y="445969"/>
            <a:ext cx="7785663" cy="2667346"/>
            <a:chOff x="2061225" y="445969"/>
            <a:chExt cx="7785663" cy="2667346"/>
          </a:xfrm>
        </p:grpSpPr>
        <p:grpSp>
          <p:nvGrpSpPr>
            <p:cNvPr id="10" name="Google Shape;716;p39">
              <a:extLst>
                <a:ext uri="{FF2B5EF4-FFF2-40B4-BE49-F238E27FC236}">
                  <a16:creationId xmlns:a16="http://schemas.microsoft.com/office/drawing/2014/main" id="{15A55F99-C2E0-84D4-5EAF-1E21921F7B79}"/>
                </a:ext>
              </a:extLst>
            </p:cNvPr>
            <p:cNvGrpSpPr/>
            <p:nvPr/>
          </p:nvGrpSpPr>
          <p:grpSpPr>
            <a:xfrm>
              <a:off x="2061225" y="445969"/>
              <a:ext cx="7785663" cy="2667346"/>
              <a:chOff x="1013538" y="1429500"/>
              <a:chExt cx="2133732" cy="1479618"/>
            </a:xfrm>
            <a:solidFill>
              <a:srgbClr val="FEFDD0"/>
            </a:solidFill>
          </p:grpSpPr>
          <p:sp>
            <p:nvSpPr>
              <p:cNvPr id="12" name="Google Shape;717;p39">
                <a:extLst>
                  <a:ext uri="{FF2B5EF4-FFF2-40B4-BE49-F238E27FC236}">
                    <a16:creationId xmlns:a16="http://schemas.microsoft.com/office/drawing/2014/main" id="{25937327-B88D-E354-7DD1-50346AF3AA63}"/>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18;p39">
                <a:extLst>
                  <a:ext uri="{FF2B5EF4-FFF2-40B4-BE49-F238E27FC236}">
                    <a16:creationId xmlns:a16="http://schemas.microsoft.com/office/drawing/2014/main" id="{0E7CB4E7-D747-2A69-E94B-F41FFD0C4209}"/>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6AA493DD-9726-DDE7-8F50-36F61C4664EF}"/>
                </a:ext>
              </a:extLst>
            </p:cNvPr>
            <p:cNvSpPr txBox="1"/>
            <p:nvPr/>
          </p:nvSpPr>
          <p:spPr>
            <a:xfrm>
              <a:off x="3233057" y="968829"/>
              <a:ext cx="5486400" cy="1446550"/>
            </a:xfrm>
            <a:prstGeom prst="rect">
              <a:avLst/>
            </a:prstGeom>
            <a:noFill/>
          </p:spPr>
          <p:txBody>
            <a:bodyPr wrap="square" rtlCol="0">
              <a:spAutoFit/>
            </a:bodyPr>
            <a:lstStyle/>
            <a:p>
              <a:pPr algn="ctr"/>
              <a:r>
                <a:rPr lang="vi-VN" sz="4400" b="1" dirty="0">
                  <a:latin typeface="Calibri" panose="020F0502020204030204" pitchFamily="34" charset="0"/>
                  <a:cs typeface="Calibri" panose="020F0502020204030204" pitchFamily="34" charset="0"/>
                </a:rPr>
                <a:t>Cơ thể người được hình thành từ đâu?</a:t>
              </a:r>
              <a:endParaRPr lang="en-US" sz="4400" b="1" dirty="0">
                <a:latin typeface="Calibri" panose="020F0502020204030204" pitchFamily="34" charset="0"/>
                <a:cs typeface="Calibri" panose="020F0502020204030204" pitchFamily="34" charset="0"/>
              </a:endParaRPr>
            </a:p>
          </p:txBody>
        </p:sp>
      </p:grpSp>
      <p:sp>
        <p:nvSpPr>
          <p:cNvPr id="14" name="Rectangle: Rounded Corners 13">
            <a:extLst>
              <a:ext uri="{FF2B5EF4-FFF2-40B4-BE49-F238E27FC236}">
                <a16:creationId xmlns:a16="http://schemas.microsoft.com/office/drawing/2014/main" id="{66F5C6D8-36E2-5D3C-E563-DBCEA9E76392}"/>
              </a:ext>
            </a:extLst>
          </p:cNvPr>
          <p:cNvSpPr/>
          <p:nvPr/>
        </p:nvSpPr>
        <p:spPr>
          <a:xfrm>
            <a:off x="4131130" y="3609866"/>
            <a:ext cx="7277099" cy="2703848"/>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a:rPr>
              <a:t>Cơ thể người được hình thành từ sự kết hợp giữa trứng của mẹ và tinh trùng của bố.</a:t>
            </a:r>
            <a:endParaRPr lang="vi-VN" sz="4000" dirty="0">
              <a:solidFill>
                <a:srgbClr val="FF0000"/>
              </a:solidFill>
              <a:latin typeface="Calibri" panose="020F0502020204030204"/>
            </a:endParaRPr>
          </a:p>
        </p:txBody>
      </p:sp>
    </p:spTree>
    <p:extLst>
      <p:ext uri="{BB962C8B-B14F-4D97-AF65-F5344CB8AC3E}">
        <p14:creationId xmlns:p14="http://schemas.microsoft.com/office/powerpoint/2010/main" val="3072954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F37CE00-BB22-ABB0-9BD6-8A1ADF918C6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02EC26EA-4AC1-2D85-9633-A6C02BAB8A81}"/>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15A55F99-C2E0-84D4-5EAF-1E21921F7B79}"/>
                </a:ext>
              </a:extLst>
            </p:cNvPr>
            <p:cNvGrpSpPr/>
            <p:nvPr/>
          </p:nvGrpSpPr>
          <p:grpSpPr>
            <a:xfrm>
              <a:off x="2061225" y="445969"/>
              <a:ext cx="7785663" cy="2667346"/>
              <a:chOff x="1013538" y="1429500"/>
              <a:chExt cx="2133732" cy="1479618"/>
            </a:xfrm>
            <a:solidFill>
              <a:srgbClr val="FEFDD0"/>
            </a:solidFill>
          </p:grpSpPr>
          <p:sp>
            <p:nvSpPr>
              <p:cNvPr id="12" name="Google Shape;717;p39">
                <a:extLst>
                  <a:ext uri="{FF2B5EF4-FFF2-40B4-BE49-F238E27FC236}">
                    <a16:creationId xmlns:a16="http://schemas.microsoft.com/office/drawing/2014/main" id="{25937327-B88D-E354-7DD1-50346AF3AA63}"/>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18;p39">
                <a:extLst>
                  <a:ext uri="{FF2B5EF4-FFF2-40B4-BE49-F238E27FC236}">
                    <a16:creationId xmlns:a16="http://schemas.microsoft.com/office/drawing/2014/main" id="{0E7CB4E7-D747-2A69-E94B-F41FFD0C4209}"/>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6AA493DD-9726-DDE7-8F50-36F61C4664EF}"/>
                </a:ext>
              </a:extLst>
            </p:cNvPr>
            <p:cNvSpPr txBox="1"/>
            <p:nvPr/>
          </p:nvSpPr>
          <p:spPr>
            <a:xfrm>
              <a:off x="2904020" y="903514"/>
              <a:ext cx="6215742"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Cơ quan nào trong cơ thể quyết định giới tính của mỗi người?</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4" name="Rectangle: Rounded Corners 13">
            <a:extLst>
              <a:ext uri="{FF2B5EF4-FFF2-40B4-BE49-F238E27FC236}">
                <a16:creationId xmlns:a16="http://schemas.microsoft.com/office/drawing/2014/main" id="{66F5C6D8-36E2-5D3C-E563-DBCEA9E76392}"/>
              </a:ext>
            </a:extLst>
          </p:cNvPr>
          <p:cNvSpPr/>
          <p:nvPr/>
        </p:nvSpPr>
        <p:spPr>
          <a:xfrm>
            <a:off x="4131130" y="3609866"/>
            <a:ext cx="7277099" cy="2703848"/>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b="1" dirty="0">
                <a:solidFill>
                  <a:srgbClr val="FF0000"/>
                </a:solidFill>
                <a:latin typeface="Calibri" panose="020F0502020204030204"/>
              </a:rPr>
              <a:t>Cơ quan sinh dục của cơ thể người quyết định giới tính của mỗi người.</a:t>
            </a:r>
            <a:endParaRPr kumimoji="0" lang="vi-VN" sz="44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2544209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F37CE00-BB22-ABB0-9BD6-8A1ADF918C6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02EC26EA-4AC1-2D85-9633-A6C02BAB8A81}"/>
              </a:ext>
            </a:extLst>
          </p:cNvPr>
          <p:cNvGrpSpPr/>
          <p:nvPr/>
        </p:nvGrpSpPr>
        <p:grpSpPr>
          <a:xfrm>
            <a:off x="2061224" y="445969"/>
            <a:ext cx="10130775" cy="2667346"/>
            <a:chOff x="2061225" y="445969"/>
            <a:chExt cx="7785663" cy="2667346"/>
          </a:xfrm>
        </p:grpSpPr>
        <p:grpSp>
          <p:nvGrpSpPr>
            <p:cNvPr id="10" name="Google Shape;716;p39">
              <a:extLst>
                <a:ext uri="{FF2B5EF4-FFF2-40B4-BE49-F238E27FC236}">
                  <a16:creationId xmlns:a16="http://schemas.microsoft.com/office/drawing/2014/main" id="{15A55F99-C2E0-84D4-5EAF-1E21921F7B79}"/>
                </a:ext>
              </a:extLst>
            </p:cNvPr>
            <p:cNvGrpSpPr/>
            <p:nvPr/>
          </p:nvGrpSpPr>
          <p:grpSpPr>
            <a:xfrm>
              <a:off x="2061225" y="445969"/>
              <a:ext cx="7785663" cy="2667346"/>
              <a:chOff x="1013538" y="1429500"/>
              <a:chExt cx="2133732" cy="1479618"/>
            </a:xfrm>
            <a:solidFill>
              <a:srgbClr val="FEFDD0"/>
            </a:solidFill>
          </p:grpSpPr>
          <p:sp>
            <p:nvSpPr>
              <p:cNvPr id="12" name="Google Shape;717;p39">
                <a:extLst>
                  <a:ext uri="{FF2B5EF4-FFF2-40B4-BE49-F238E27FC236}">
                    <a16:creationId xmlns:a16="http://schemas.microsoft.com/office/drawing/2014/main" id="{25937327-B88D-E354-7DD1-50346AF3AA63}"/>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18;p39">
                <a:extLst>
                  <a:ext uri="{FF2B5EF4-FFF2-40B4-BE49-F238E27FC236}">
                    <a16:creationId xmlns:a16="http://schemas.microsoft.com/office/drawing/2014/main" id="{0E7CB4E7-D747-2A69-E94B-F41FFD0C4209}"/>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6AA493DD-9726-DDE7-8F50-36F61C4664EF}"/>
                </a:ext>
              </a:extLst>
            </p:cNvPr>
            <p:cNvSpPr txBox="1"/>
            <p:nvPr/>
          </p:nvSpPr>
          <p:spPr>
            <a:xfrm>
              <a:off x="2845458" y="968828"/>
              <a:ext cx="6398445" cy="1200329"/>
            </a:xfrm>
            <a:prstGeom prst="rect">
              <a:avLst/>
            </a:prstGeom>
            <a:noFill/>
          </p:spPr>
          <p:txBody>
            <a:bodyPr wrap="square" rtlCol="0">
              <a:spAutoFit/>
            </a:bodyP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Cơ quan sinh dục nam có chức năng gì?</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Cơ quan sinh dục nữ có chức năng gì?</a:t>
              </a:r>
            </a:p>
          </p:txBody>
        </p:sp>
      </p:grpSp>
      <p:sp>
        <p:nvSpPr>
          <p:cNvPr id="14" name="Rectangle: Rounded Corners 13">
            <a:extLst>
              <a:ext uri="{FF2B5EF4-FFF2-40B4-BE49-F238E27FC236}">
                <a16:creationId xmlns:a16="http://schemas.microsoft.com/office/drawing/2014/main" id="{66F5C6D8-36E2-5D3C-E563-DBCEA9E76392}"/>
              </a:ext>
            </a:extLst>
          </p:cNvPr>
          <p:cNvSpPr/>
          <p:nvPr/>
        </p:nvSpPr>
        <p:spPr>
          <a:xfrm>
            <a:off x="3788230" y="3609865"/>
            <a:ext cx="7620000" cy="2921563"/>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b="1" dirty="0">
                <a:solidFill>
                  <a:srgbClr val="FF0000"/>
                </a:solidFill>
                <a:latin typeface="Calibri" panose="020F0502020204030204"/>
              </a:rPr>
              <a:t>- Cơ quan sinh dục nam tạo ra tinh trùng</a:t>
            </a:r>
          </a:p>
          <a:p>
            <a:pPr lvl="0" algn="just">
              <a:defRPr/>
            </a:pPr>
            <a:r>
              <a:rPr lang="vi-VN" sz="4400" b="1" dirty="0">
                <a:solidFill>
                  <a:srgbClr val="FF0000"/>
                </a:solidFill>
                <a:latin typeface="Calibri" panose="020F0502020204030204"/>
              </a:rPr>
              <a:t>- Cơ quan sinh dục nữ tạo ra trứng</a:t>
            </a:r>
          </a:p>
        </p:txBody>
      </p:sp>
    </p:spTree>
    <p:extLst>
      <p:ext uri="{BB962C8B-B14F-4D97-AF65-F5344CB8AC3E}">
        <p14:creationId xmlns:p14="http://schemas.microsoft.com/office/powerpoint/2010/main" val="1022426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F37CE00-BB22-ABB0-9BD6-8A1ADF918C6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02EC26EA-4AC1-2D85-9633-A6C02BAB8A81}"/>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15A55F99-C2E0-84D4-5EAF-1E21921F7B79}"/>
                </a:ext>
              </a:extLst>
            </p:cNvPr>
            <p:cNvGrpSpPr/>
            <p:nvPr/>
          </p:nvGrpSpPr>
          <p:grpSpPr>
            <a:xfrm>
              <a:off x="2061225" y="445969"/>
              <a:ext cx="7785663" cy="2667346"/>
              <a:chOff x="1013538" y="1429500"/>
              <a:chExt cx="2133732" cy="1479618"/>
            </a:xfrm>
            <a:solidFill>
              <a:srgbClr val="FEFDD0"/>
            </a:solidFill>
          </p:grpSpPr>
          <p:sp>
            <p:nvSpPr>
              <p:cNvPr id="12" name="Google Shape;717;p39">
                <a:extLst>
                  <a:ext uri="{FF2B5EF4-FFF2-40B4-BE49-F238E27FC236}">
                    <a16:creationId xmlns:a16="http://schemas.microsoft.com/office/drawing/2014/main" id="{25937327-B88D-E354-7DD1-50346AF3AA63}"/>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18;p39">
                <a:extLst>
                  <a:ext uri="{FF2B5EF4-FFF2-40B4-BE49-F238E27FC236}">
                    <a16:creationId xmlns:a16="http://schemas.microsoft.com/office/drawing/2014/main" id="{0E7CB4E7-D747-2A69-E94B-F41FFD0C4209}"/>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6AA493DD-9726-DDE7-8F50-36F61C4664EF}"/>
                </a:ext>
              </a:extLst>
            </p:cNvPr>
            <p:cNvSpPr txBox="1"/>
            <p:nvPr/>
          </p:nvSpPr>
          <p:spPr>
            <a:xfrm>
              <a:off x="2904020" y="816429"/>
              <a:ext cx="62157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Bào thai được hình thành từ đâu?</a:t>
              </a:r>
              <a:endPar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4" name="Rectangle: Rounded Corners 13">
            <a:extLst>
              <a:ext uri="{FF2B5EF4-FFF2-40B4-BE49-F238E27FC236}">
                <a16:creationId xmlns:a16="http://schemas.microsoft.com/office/drawing/2014/main" id="{66F5C6D8-36E2-5D3C-E563-DBCEA9E76392}"/>
              </a:ext>
            </a:extLst>
          </p:cNvPr>
          <p:cNvSpPr/>
          <p:nvPr/>
        </p:nvSpPr>
        <p:spPr>
          <a:xfrm>
            <a:off x="4054930" y="3925552"/>
            <a:ext cx="7277099" cy="2148677"/>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b="1" dirty="0">
                <a:solidFill>
                  <a:srgbClr val="FF0000"/>
                </a:solidFill>
                <a:latin typeface="Calibri" panose="020F0502020204030204"/>
              </a:rPr>
              <a:t>Bào thai được hình thành từ trứng gặp tinh trùng.</a:t>
            </a:r>
            <a:endParaRPr kumimoji="0" lang="vi-VN" sz="48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412004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F37CE00-BB22-ABB0-9BD6-8A1ADF918C6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5" name="Group 4">
            <a:extLst>
              <a:ext uri="{FF2B5EF4-FFF2-40B4-BE49-F238E27FC236}">
                <a16:creationId xmlns:a16="http://schemas.microsoft.com/office/drawing/2014/main" id="{02EC26EA-4AC1-2D85-9633-A6C02BAB8A81}"/>
              </a:ext>
            </a:extLst>
          </p:cNvPr>
          <p:cNvGrpSpPr/>
          <p:nvPr/>
        </p:nvGrpSpPr>
        <p:grpSpPr>
          <a:xfrm>
            <a:off x="2061225" y="445969"/>
            <a:ext cx="9651804" cy="2667346"/>
            <a:chOff x="2061225" y="445969"/>
            <a:chExt cx="7785663" cy="2667346"/>
          </a:xfrm>
        </p:grpSpPr>
        <p:grpSp>
          <p:nvGrpSpPr>
            <p:cNvPr id="10" name="Google Shape;716;p39">
              <a:extLst>
                <a:ext uri="{FF2B5EF4-FFF2-40B4-BE49-F238E27FC236}">
                  <a16:creationId xmlns:a16="http://schemas.microsoft.com/office/drawing/2014/main" id="{15A55F99-C2E0-84D4-5EAF-1E21921F7B79}"/>
                </a:ext>
              </a:extLst>
            </p:cNvPr>
            <p:cNvGrpSpPr/>
            <p:nvPr/>
          </p:nvGrpSpPr>
          <p:grpSpPr>
            <a:xfrm>
              <a:off x="2061225" y="445969"/>
              <a:ext cx="7785663" cy="2667346"/>
              <a:chOff x="1013538" y="1429500"/>
              <a:chExt cx="2133732" cy="1479618"/>
            </a:xfrm>
            <a:solidFill>
              <a:srgbClr val="FEFDD0"/>
            </a:solidFill>
          </p:grpSpPr>
          <p:sp>
            <p:nvSpPr>
              <p:cNvPr id="12" name="Google Shape;717;p39">
                <a:extLst>
                  <a:ext uri="{FF2B5EF4-FFF2-40B4-BE49-F238E27FC236}">
                    <a16:creationId xmlns:a16="http://schemas.microsoft.com/office/drawing/2014/main" id="{25937327-B88D-E354-7DD1-50346AF3AA63}"/>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18;p39">
                <a:extLst>
                  <a:ext uri="{FF2B5EF4-FFF2-40B4-BE49-F238E27FC236}">
                    <a16:creationId xmlns:a16="http://schemas.microsoft.com/office/drawing/2014/main" id="{0E7CB4E7-D747-2A69-E94B-F41FFD0C4209}"/>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6AA493DD-9726-DDE7-8F50-36F61C4664EF}"/>
                </a:ext>
              </a:extLst>
            </p:cNvPr>
            <p:cNvSpPr txBox="1"/>
            <p:nvPr/>
          </p:nvSpPr>
          <p:spPr>
            <a:xfrm>
              <a:off x="2904020" y="816429"/>
              <a:ext cx="62157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 có biết mẹ mang thai bao lâu, em bé ra đời?</a:t>
              </a:r>
              <a:endPar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14" name="Rectangle: Rounded Corners 13">
            <a:extLst>
              <a:ext uri="{FF2B5EF4-FFF2-40B4-BE49-F238E27FC236}">
                <a16:creationId xmlns:a16="http://schemas.microsoft.com/office/drawing/2014/main" id="{66F5C6D8-36E2-5D3C-E563-DBCEA9E76392}"/>
              </a:ext>
            </a:extLst>
          </p:cNvPr>
          <p:cNvSpPr/>
          <p:nvPr/>
        </p:nvSpPr>
        <p:spPr>
          <a:xfrm>
            <a:off x="4054930" y="3925552"/>
            <a:ext cx="7277099" cy="2486134"/>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800" b="1" dirty="0">
                <a:solidFill>
                  <a:srgbClr val="FF0000"/>
                </a:solidFill>
                <a:latin typeface="Calibri" panose="020F0502020204030204"/>
              </a:rPr>
              <a:t>Em bé được sinh ra sau khoảng 9 tháng ở trong bụng mẹ</a:t>
            </a:r>
            <a:endParaRPr kumimoji="0" lang="vi-VN"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717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22A92F8-A6B8-4350-BDC9-0DF8FC554852}"/>
              </a:ext>
            </a:extLst>
          </p:cNvPr>
          <p:cNvSpPr/>
          <p:nvPr/>
        </p:nvSpPr>
        <p:spPr>
          <a:xfrm>
            <a:off x="311914" y="266844"/>
            <a:ext cx="11602480" cy="64238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7ADE7B2-7F32-4E58-B01C-423CEEBA5705}"/>
              </a:ext>
            </a:extLst>
          </p:cNvPr>
          <p:cNvSpPr txBox="1"/>
          <p:nvPr/>
        </p:nvSpPr>
        <p:spPr>
          <a:xfrm>
            <a:off x="1398601" y="331120"/>
            <a:ext cx="10212374" cy="1323439"/>
          </a:xfrm>
          <a:prstGeom prst="rect">
            <a:avLst/>
          </a:prstGeom>
          <a:noFill/>
        </p:spPr>
        <p:txBody>
          <a:bodyPr wrap="square" rtlCol="0">
            <a:spAutoFit/>
          </a:bodyPr>
          <a:lstStyle/>
          <a:p>
            <a:pPr lvl="0" algn="ctr">
              <a:defRPr/>
            </a:pPr>
            <a:r>
              <a:rPr lang="vi-VN" sz="4000" b="1" dirty="0">
                <a:solidFill>
                  <a:srgbClr val="002060"/>
                </a:solidFill>
                <a:latin typeface="Calibri" panose="020F0502020204030204"/>
              </a:rPr>
              <a:t>Chỉ trên hình 3 và nói về quá trình hình thành cơ thể người.</a:t>
            </a:r>
            <a:endParaRPr kumimoji="0" lang="en-US" sz="4000" b="1" i="0" u="none" strike="noStrike" kern="1200" cap="none" spc="0" normalizeH="0" baseline="0" noProof="0" dirty="0">
              <a:ln>
                <a:noFill/>
              </a:ln>
              <a:solidFill>
                <a:srgbClr val="002060"/>
              </a:solidFill>
              <a:effectLst/>
              <a:uLnTx/>
              <a:uFillTx/>
              <a:latin typeface="Calibri" panose="020F0502020204030204"/>
            </a:endParaRPr>
          </a:p>
        </p:txBody>
      </p:sp>
      <p:pic>
        <p:nvPicPr>
          <p:cNvPr id="4098" name="Picture 2" descr="Clip nghệ thuật Đồ họa Vector Kính lúp Miễn phí - kính png tải về - Miễn  phí trong suốt Kính Lúp png Tải về.">
            <a:extLst>
              <a:ext uri="{FF2B5EF4-FFF2-40B4-BE49-F238E27FC236}">
                <a16:creationId xmlns:a16="http://schemas.microsoft.com/office/drawing/2014/main" id="{BCA3E20D-17BF-4138-B3D8-62E7C06F144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098" b="93902" l="9416" r="89286">
                        <a14:foregroundMark x1="24675" y1="90854" x2="24675" y2="90854"/>
                        <a14:foregroundMark x1="59091" y1="11585" x2="59091" y2="11585"/>
                        <a14:foregroundMark x1="60390" y1="6098" x2="60390" y2="6098"/>
                        <a14:foregroundMark x1="21104" y1="93902" x2="21104" y2="93902"/>
                      </a14:backgroundRemoval>
                    </a14:imgEffect>
                  </a14:imgLayer>
                </a14:imgProps>
              </a:ext>
              <a:ext uri="{28A0092B-C50C-407E-A947-70E740481C1C}">
                <a14:useLocalDpi xmlns:a14="http://schemas.microsoft.com/office/drawing/2010/main" val="0"/>
              </a:ext>
            </a:extLst>
          </a:blip>
          <a:srcRect/>
          <a:stretch>
            <a:fillRect/>
          </a:stretch>
        </p:blipFill>
        <p:spPr bwMode="auto">
          <a:xfrm rot="20844692">
            <a:off x="374371" y="312646"/>
            <a:ext cx="1184498" cy="7196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DA3EE67-F4DF-9E68-CF03-AE9C600CD147}"/>
              </a:ext>
            </a:extLst>
          </p:cNvPr>
          <p:cNvPicPr>
            <a:picLocks noChangeAspect="1"/>
          </p:cNvPicPr>
          <p:nvPr/>
        </p:nvPicPr>
        <p:blipFill>
          <a:blip r:embed="rId4"/>
          <a:stretch>
            <a:fillRect/>
          </a:stretch>
        </p:blipFill>
        <p:spPr>
          <a:xfrm>
            <a:off x="2082564" y="429855"/>
            <a:ext cx="8224878" cy="6260877"/>
          </a:xfrm>
          <a:prstGeom prst="rect">
            <a:avLst/>
          </a:prstGeom>
        </p:spPr>
      </p:pic>
    </p:spTree>
    <p:extLst>
      <p:ext uri="{BB962C8B-B14F-4D97-AF65-F5344CB8AC3E}">
        <p14:creationId xmlns:p14="http://schemas.microsoft.com/office/powerpoint/2010/main" val="1965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469</Words>
  <Application>Microsoft Office PowerPoint</Application>
  <PresentationFormat>Widescreen</PresentationFormat>
  <Paragraphs>36</Paragraphs>
  <Slides>17</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SimSun</vt:lpstr>
      <vt:lpstr>Arial</vt:lpstr>
      <vt:lpstr>Calibri</vt:lpstr>
      <vt:lpstr>Calibri Light</vt:lpstr>
      <vt:lpstr>Cambria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39</cp:revision>
  <dcterms:created xsi:type="dcterms:W3CDTF">2023-11-21T10:43:54Z</dcterms:created>
  <dcterms:modified xsi:type="dcterms:W3CDTF">2026-03-08T14:29:11Z</dcterms:modified>
</cp:coreProperties>
</file>