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19"/>
  </p:notesMasterIdLst>
  <p:sldIdLst>
    <p:sldId id="282" r:id="rId3"/>
    <p:sldId id="324" r:id="rId4"/>
    <p:sldId id="309" r:id="rId5"/>
    <p:sldId id="333" r:id="rId6"/>
    <p:sldId id="329" r:id="rId7"/>
    <p:sldId id="314" r:id="rId8"/>
    <p:sldId id="348" r:id="rId9"/>
    <p:sldId id="349" r:id="rId10"/>
    <p:sldId id="350" r:id="rId11"/>
    <p:sldId id="351" r:id="rId12"/>
    <p:sldId id="352" r:id="rId13"/>
    <p:sldId id="354" r:id="rId14"/>
    <p:sldId id="283" r:id="rId15"/>
    <p:sldId id="355" r:id="rId16"/>
    <p:sldId id="320" r:id="rId17"/>
    <p:sldId id="35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DFB4-E1BE-4ADE-912D-03A80A208D2D}"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B8C3D-9A55-47E1-BCDE-1FB92439BC33}" type="slidenum">
              <a:rPr lang="en-US" smtClean="0"/>
              <a:t>‹#›</a:t>
            </a:fld>
            <a:endParaRPr lang="en-US"/>
          </a:p>
        </p:txBody>
      </p:sp>
    </p:spTree>
    <p:extLst>
      <p:ext uri="{BB962C8B-B14F-4D97-AF65-F5344CB8AC3E}">
        <p14:creationId xmlns:p14="http://schemas.microsoft.com/office/powerpoint/2010/main" val="22120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575B8C3D-9A55-47E1-BCDE-1FB92439BC33}" type="slidenum">
              <a:rPr lang="en-US" smtClean="0"/>
              <a:t>1</a:t>
            </a:fld>
            <a:endParaRPr lang="en-US"/>
          </a:p>
        </p:txBody>
      </p:sp>
    </p:spTree>
    <p:extLst>
      <p:ext uri="{BB962C8B-B14F-4D97-AF65-F5344CB8AC3E}">
        <p14:creationId xmlns:p14="http://schemas.microsoft.com/office/powerpoint/2010/main" val="249300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637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666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3649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5525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8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339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05210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276438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905224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672482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96344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67286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3077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56917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72519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07089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24584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08/03/2026</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15597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7775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8473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770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640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750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05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07294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3/8/2026</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08BD919-6D5E-9BFD-03AA-1EC33F566A5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67948" y="0"/>
            <a:ext cx="1678587" cy="1678587"/>
          </a:xfrm>
          <a:prstGeom prst="rect">
            <a:avLst/>
          </a:prstGeom>
        </p:spPr>
      </p:pic>
    </p:spTree>
    <p:extLst>
      <p:ext uri="{BB962C8B-B14F-4D97-AF65-F5344CB8AC3E}">
        <p14:creationId xmlns:p14="http://schemas.microsoft.com/office/powerpoint/2010/main" val="2694918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94912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0.xml"/><Relationship Id="rId5" Type="http://schemas.openxmlformats.org/officeDocument/2006/relationships/image" Target="../media/image32.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4278086" y="535406"/>
            <a:ext cx="7609115"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custGeom>
                    <a:avLst/>
                    <a:gdLst>
                      <a:gd name="connsiteX0" fmla="*/ 0 w 7609115"/>
                      <a:gd name="connsiteY0" fmla="*/ 927965 h 5567681"/>
                      <a:gd name="connsiteX1" fmla="*/ 927965 w 7609115"/>
                      <a:gd name="connsiteY1" fmla="*/ 0 h 5567681"/>
                      <a:gd name="connsiteX2" fmla="*/ 6681150 w 7609115"/>
                      <a:gd name="connsiteY2" fmla="*/ 0 h 5567681"/>
                      <a:gd name="connsiteX3" fmla="*/ 7609115 w 7609115"/>
                      <a:gd name="connsiteY3" fmla="*/ 927965 h 5567681"/>
                      <a:gd name="connsiteX4" fmla="*/ 7609115 w 7609115"/>
                      <a:gd name="connsiteY4" fmla="*/ 4639716 h 5567681"/>
                      <a:gd name="connsiteX5" fmla="*/ 6681150 w 7609115"/>
                      <a:gd name="connsiteY5" fmla="*/ 5567681 h 5567681"/>
                      <a:gd name="connsiteX6" fmla="*/ 927965 w 7609115"/>
                      <a:gd name="connsiteY6" fmla="*/ 5567681 h 5567681"/>
                      <a:gd name="connsiteX7" fmla="*/ 0 w 7609115"/>
                      <a:gd name="connsiteY7" fmla="*/ 4639716 h 5567681"/>
                      <a:gd name="connsiteX8" fmla="*/ 0 w 7609115"/>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115" h="5567681" fill="none" extrusionOk="0">
                        <a:moveTo>
                          <a:pt x="0" y="927965"/>
                        </a:moveTo>
                        <a:cubicBezTo>
                          <a:pt x="-49754" y="425337"/>
                          <a:pt x="432987" y="-4946"/>
                          <a:pt x="927965" y="0"/>
                        </a:cubicBezTo>
                        <a:cubicBezTo>
                          <a:pt x="2408435" y="-1478"/>
                          <a:pt x="4447914" y="142551"/>
                          <a:pt x="6681150" y="0"/>
                        </a:cubicBezTo>
                        <a:cubicBezTo>
                          <a:pt x="7234090" y="38417"/>
                          <a:pt x="7616770" y="419630"/>
                          <a:pt x="7609115" y="927965"/>
                        </a:cubicBezTo>
                        <a:cubicBezTo>
                          <a:pt x="7476960" y="1692249"/>
                          <a:pt x="7617105" y="3972730"/>
                          <a:pt x="7609115" y="4639716"/>
                        </a:cubicBezTo>
                        <a:cubicBezTo>
                          <a:pt x="7623056" y="5221769"/>
                          <a:pt x="7184459" y="5518609"/>
                          <a:pt x="6681150" y="5567681"/>
                        </a:cubicBezTo>
                        <a:cubicBezTo>
                          <a:pt x="4144098" y="5496670"/>
                          <a:pt x="2024090" y="5577084"/>
                          <a:pt x="927965" y="5567681"/>
                        </a:cubicBezTo>
                        <a:cubicBezTo>
                          <a:pt x="448732" y="5512286"/>
                          <a:pt x="-39487" y="5085338"/>
                          <a:pt x="0" y="4639716"/>
                        </a:cubicBezTo>
                        <a:cubicBezTo>
                          <a:pt x="156397" y="3041313"/>
                          <a:pt x="-144901" y="1711649"/>
                          <a:pt x="0" y="927965"/>
                        </a:cubicBezTo>
                        <a:close/>
                      </a:path>
                      <a:path w="7609115" h="5567681" stroke="0" extrusionOk="0">
                        <a:moveTo>
                          <a:pt x="0" y="927965"/>
                        </a:moveTo>
                        <a:cubicBezTo>
                          <a:pt x="15659" y="433506"/>
                          <a:pt x="502560" y="-20598"/>
                          <a:pt x="927965" y="0"/>
                        </a:cubicBezTo>
                        <a:cubicBezTo>
                          <a:pt x="2766882" y="125070"/>
                          <a:pt x="4288080" y="-120515"/>
                          <a:pt x="6681150" y="0"/>
                        </a:cubicBezTo>
                        <a:cubicBezTo>
                          <a:pt x="7169337" y="74649"/>
                          <a:pt x="7653738" y="501673"/>
                          <a:pt x="7609115" y="927965"/>
                        </a:cubicBezTo>
                        <a:cubicBezTo>
                          <a:pt x="7522677" y="1734113"/>
                          <a:pt x="7564635" y="3635156"/>
                          <a:pt x="7609115" y="4639716"/>
                        </a:cubicBezTo>
                        <a:cubicBezTo>
                          <a:pt x="7617887" y="5154921"/>
                          <a:pt x="7150368" y="5651682"/>
                          <a:pt x="6681150" y="5567681"/>
                        </a:cubicBezTo>
                        <a:cubicBezTo>
                          <a:pt x="5952971" y="5414617"/>
                          <a:pt x="2119523" y="5512155"/>
                          <a:pt x="927965" y="5567681"/>
                        </a:cubicBezTo>
                        <a:cubicBezTo>
                          <a:pt x="390113" y="5576641"/>
                          <a:pt x="7868" y="5229606"/>
                          <a:pt x="0" y="4639716"/>
                        </a:cubicBezTo>
                        <a:cubicBezTo>
                          <a:pt x="-91422" y="3471184"/>
                          <a:pt x="-77704" y="2268023"/>
                          <a:pt x="0" y="9279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18" y="2750269"/>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4">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id="{03011CA9-8AB2-4673-A674-1010537FE9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6E420E5-4FA0-5927-FE7A-64ED4D067795}"/>
              </a:ext>
            </a:extLst>
          </p:cNvPr>
          <p:cNvPicPr>
            <a:picLocks noChangeAspect="1"/>
          </p:cNvPicPr>
          <p:nvPr/>
        </p:nvPicPr>
        <p:blipFill>
          <a:blip r:embed="rId7"/>
          <a:stretch>
            <a:fillRect/>
          </a:stretch>
        </p:blipFill>
        <p:spPr>
          <a:xfrm>
            <a:off x="7132218" y="1682023"/>
            <a:ext cx="2347163" cy="859611"/>
          </a:xfrm>
          <a:prstGeom prst="rect">
            <a:avLst/>
          </a:prstGeom>
        </p:spPr>
      </p:pic>
      <p:pic>
        <p:nvPicPr>
          <p:cNvPr id="13" name="Picture 12">
            <a:extLst>
              <a:ext uri="{FF2B5EF4-FFF2-40B4-BE49-F238E27FC236}">
                <a16:creationId xmlns:a16="http://schemas.microsoft.com/office/drawing/2014/main" id="{6030D00D-C522-E3C2-FAA7-C5A7EAC0174C}"/>
              </a:ext>
            </a:extLst>
          </p:cNvPr>
          <p:cNvPicPr>
            <a:picLocks noChangeAspect="1"/>
          </p:cNvPicPr>
          <p:nvPr/>
        </p:nvPicPr>
        <p:blipFill>
          <a:blip r:embed="rId8"/>
          <a:stretch>
            <a:fillRect/>
          </a:stretch>
        </p:blipFill>
        <p:spPr>
          <a:xfrm>
            <a:off x="4301314" y="2860662"/>
            <a:ext cx="6572058" cy="2377646"/>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id="{B5D4482E-9ED5-F0FC-2C84-5428D700A225}"/>
              </a:ext>
            </a:extLst>
          </p:cNvPr>
          <p:cNvSpPr/>
          <p:nvPr/>
        </p:nvSpPr>
        <p:spPr>
          <a:xfrm>
            <a:off x="5312229" y="849085"/>
            <a:ext cx="6389914" cy="5573486"/>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000" b="1" dirty="0">
                <a:solidFill>
                  <a:srgbClr val="FF0000"/>
                </a:solidFill>
                <a:latin typeface="Cambria" panose="02040503050406030204" pitchFamily="18" charset="0"/>
                <a:ea typeface="Cambria" panose="02040503050406030204" pitchFamily="18" charset="0"/>
              </a:rPr>
              <a:t>Người nông dân đang trồng lúa, công nhân đang làm việc trong nhà máy.</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Ý nghĩa của việc làm</a:t>
            </a:r>
            <a:r>
              <a:rPr lang="en-US" sz="3000" b="1" dirty="0">
                <a:solidFill>
                  <a:srgbClr val="002060"/>
                </a:solidFill>
                <a:latin typeface="Cambria" panose="02040503050406030204" pitchFamily="18" charset="0"/>
                <a:ea typeface="Cambria" panose="02040503050406030204" pitchFamily="18" charset="0"/>
              </a:rPr>
              <a:t>:</a:t>
            </a:r>
            <a:r>
              <a:rPr lang="vi-VN" sz="3000" b="1"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là để cung cấp lúa gạo, thực phẩm để nuôi sống con người, và sản xuất ra các đồ dùng sử dụng trong gia đình, làm ra tiền lương nuôi gia đình.</a:t>
            </a:r>
            <a:endParaRPr lang="en-US" sz="3000" dirty="0">
              <a:solidFill>
                <a:srgbClr val="00206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Đối với xã hội: </a:t>
            </a:r>
            <a:r>
              <a:rPr lang="vi-VN" sz="3000" dirty="0">
                <a:solidFill>
                  <a:srgbClr val="002060"/>
                </a:solidFill>
                <a:latin typeface="Cambria" panose="02040503050406030204" pitchFamily="18" charset="0"/>
                <a:ea typeface="Cambria" panose="02040503050406030204" pitchFamily="18" charset="0"/>
              </a:rPr>
              <a:t>Sinh sản tạo ra lực lượng lao động tiếp nối, góp phần xây dựng và phát triển xã hội</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C427EC5-B934-23C2-9CC5-02F7D5E52163}"/>
              </a:ext>
            </a:extLst>
          </p:cNvPr>
          <p:cNvPicPr>
            <a:picLocks noChangeAspect="1"/>
          </p:cNvPicPr>
          <p:nvPr/>
        </p:nvPicPr>
        <p:blipFill>
          <a:blip r:embed="rId2"/>
          <a:stretch>
            <a:fillRect/>
          </a:stretch>
        </p:blipFill>
        <p:spPr>
          <a:xfrm>
            <a:off x="838201" y="841601"/>
            <a:ext cx="4114800" cy="2714625"/>
          </a:xfrm>
          <a:prstGeom prst="rect">
            <a:avLst/>
          </a:prstGeom>
        </p:spPr>
      </p:pic>
      <p:pic>
        <p:nvPicPr>
          <p:cNvPr id="5" name="Picture 4">
            <a:extLst>
              <a:ext uri="{FF2B5EF4-FFF2-40B4-BE49-F238E27FC236}">
                <a16:creationId xmlns:a16="http://schemas.microsoft.com/office/drawing/2014/main" id="{F5C7F5D3-2000-C90B-30CD-716F906BDE05}"/>
              </a:ext>
            </a:extLst>
          </p:cNvPr>
          <p:cNvPicPr>
            <a:picLocks noChangeAspect="1"/>
          </p:cNvPicPr>
          <p:nvPr/>
        </p:nvPicPr>
        <p:blipFill>
          <a:blip r:embed="rId3"/>
          <a:stretch>
            <a:fillRect/>
          </a:stretch>
        </p:blipFill>
        <p:spPr>
          <a:xfrm>
            <a:off x="749751" y="3719512"/>
            <a:ext cx="4337439" cy="2996974"/>
          </a:xfrm>
          <a:prstGeom prst="rect">
            <a:avLst/>
          </a:prstGeom>
        </p:spPr>
      </p:pic>
    </p:spTree>
    <p:extLst>
      <p:ext uri="{BB962C8B-B14F-4D97-AF65-F5344CB8AC3E}">
        <p14:creationId xmlns:p14="http://schemas.microsoft.com/office/powerpoint/2010/main" val="315960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đang học tập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nghĩa của việc học tập là: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Trẻ em khi còn nhỏ cần học tập, rèn luyện tốt, có kĩ năng tốt để lớn lên thành người tốt, có ích cho xã hội.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43768CA-033B-E797-F998-42B6D34D385C}"/>
              </a:ext>
            </a:extLst>
          </p:cNvPr>
          <p:cNvPicPr>
            <a:picLocks noChangeAspect="1"/>
          </p:cNvPicPr>
          <p:nvPr/>
        </p:nvPicPr>
        <p:blipFill>
          <a:blip r:embed="rId2"/>
          <a:stretch>
            <a:fillRect/>
          </a:stretch>
        </p:blipFill>
        <p:spPr>
          <a:xfrm>
            <a:off x="662666" y="2217283"/>
            <a:ext cx="4337439" cy="2996974"/>
          </a:xfrm>
          <a:prstGeom prst="rect">
            <a:avLst/>
          </a:prstGeom>
        </p:spPr>
      </p:pic>
    </p:spTree>
    <p:extLst>
      <p:ext uri="{BB962C8B-B14F-4D97-AF65-F5344CB8AC3E}">
        <p14:creationId xmlns:p14="http://schemas.microsoft.com/office/powerpoint/2010/main" val="821201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8" name="Picture 7" descr="A colorful letters and numbers&#10;&#10;Description automatically generated with medium confidence">
            <a:extLst>
              <a:ext uri="{FF2B5EF4-FFF2-40B4-BE49-F238E27FC236}">
                <a16:creationId xmlns:a16="http://schemas.microsoft.com/office/drawing/2014/main" id="{059B4361-9F45-70ED-A8BC-6A2A180274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6832" y="2684991"/>
            <a:ext cx="4969039" cy="1307145"/>
          </a:xfrm>
          <a:prstGeom prst="rect">
            <a:avLst/>
          </a:prstGeom>
        </p:spPr>
      </p:pic>
    </p:spTree>
    <p:extLst>
      <p:ext uri="{BB962C8B-B14F-4D97-AF65-F5344CB8AC3E}">
        <p14:creationId xmlns:p14="http://schemas.microsoft.com/office/powerpoint/2010/main" val="3758552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9" y="1774127"/>
            <a:ext cx="5886706" cy="2862322"/>
          </a:xfrm>
          <a:prstGeom prst="rect">
            <a:avLst/>
          </a:prstGeom>
          <a:noFill/>
        </p:spPr>
        <p:txBody>
          <a:bodyPr wrap="square" rtlCol="0">
            <a:spAutoFit/>
          </a:bodyPr>
          <a:lstStyle/>
          <a:p>
            <a:pPr lvl="0" algn="ctr"/>
            <a:r>
              <a:rPr lang="vi-VN" sz="6000" dirty="0">
                <a:solidFill>
                  <a:prstClr val="black"/>
                </a:solidFill>
                <a:latin typeface="Calibri" panose="020F0502020204030204" pitchFamily="34" charset="0"/>
                <a:cs typeface="Calibri" panose="020F0502020204030204" pitchFamily="34" charset="0"/>
              </a:rPr>
              <a:t>Trong mỗi gia đình, sự sinh sản có ý nghĩa gì?</a:t>
            </a:r>
            <a:endParaRPr kumimoji="0" lang="vi-VN"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ình ảnh Khái Niệm Vector Minh Họa Của Mẹ Mang Thai Với Nền Tròn PNG , Cha  Mẹ, Khả Năng Sinh Sản, Có Thai PNG và Vector với nền trong suốt để">
            <a:extLst>
              <a:ext uri="{FF2B5EF4-FFF2-40B4-BE49-F238E27FC236}">
                <a16:creationId xmlns:a16="http://schemas.microsoft.com/office/drawing/2014/main" id="{AD7241B2-4D18-5EF1-3627-CB4461D1D7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44" b="93750" l="1563" r="92188">
                        <a14:foregroundMark x1="30938" y1="4844" x2="59219" y2="10313"/>
                        <a14:foregroundMark x1="10469" y1="31250" x2="8906" y2="43906"/>
                        <a14:foregroundMark x1="8906" y1="43906" x2="27031" y2="78125"/>
                        <a14:foregroundMark x1="27031" y1="78125" x2="44844" y2="90781"/>
                        <a14:foregroundMark x1="44844" y1="90781" x2="53750" y2="93906"/>
                        <a14:foregroundMark x1="53750" y1="93906" x2="56250" y2="93594"/>
                        <a14:foregroundMark x1="5938" y1="37188" x2="2656" y2="61250"/>
                        <a14:foregroundMark x1="2656" y1="61250" x2="3438" y2="63750"/>
                        <a14:foregroundMark x1="90156" y1="37031" x2="92188" y2="61563"/>
                        <a14:foregroundMark x1="2031" y1="44531" x2="1563" y2="58906"/>
                      </a14:backgroundRemoval>
                    </a14:imgEffect>
                  </a14:imgLayer>
                </a14:imgProps>
              </a:ext>
              <a:ext uri="{28A0092B-C50C-407E-A947-70E740481C1C}">
                <a14:useLocalDpi xmlns:a14="http://schemas.microsoft.com/office/drawing/2010/main" val="0"/>
              </a:ext>
            </a:extLst>
          </a:blip>
          <a:srcRect/>
          <a:stretch>
            <a:fillRect/>
          </a:stretch>
        </p:blipFill>
        <p:spPr bwMode="auto">
          <a:xfrm>
            <a:off x="533400" y="1284514"/>
            <a:ext cx="4920343" cy="4920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8">
            <a:extLst>
              <a:ext uri="{FF2B5EF4-FFF2-40B4-BE49-F238E27FC236}">
                <a16:creationId xmlns:a16="http://schemas.microsoft.com/office/drawing/2014/main" id="{22712612-CEF1-3CA2-EE6E-F1B775C5D3AE}"/>
              </a:ext>
            </a:extLst>
          </p:cNvPr>
          <p:cNvSpPr/>
          <p:nvPr/>
        </p:nvSpPr>
        <p:spPr>
          <a:xfrm>
            <a:off x="5363452" y="1813267"/>
            <a:ext cx="6088320" cy="3064761"/>
          </a:xfrm>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1843" y="157618"/>
                  <a:pt x="101727" y="-20713"/>
                  <a:pt x="185701" y="0"/>
                </a:cubicBezTo>
                <a:cubicBezTo>
                  <a:pt x="1543684" y="128114"/>
                  <a:pt x="3194958" y="-76392"/>
                  <a:pt x="4148135" y="0"/>
                </a:cubicBezTo>
                <a:cubicBezTo>
                  <a:pt x="4184677" y="-11914"/>
                  <a:pt x="4372083" y="102389"/>
                  <a:pt x="4333837" y="306782"/>
                </a:cubicBezTo>
                <a:cubicBezTo>
                  <a:pt x="4422334" y="1317604"/>
                  <a:pt x="4474553" y="1817595"/>
                  <a:pt x="4333837" y="2757978"/>
                </a:cubicBezTo>
                <a:cubicBezTo>
                  <a:pt x="4297778" y="2971561"/>
                  <a:pt x="4275508" y="3063732"/>
                  <a:pt x="4148135" y="3064761"/>
                </a:cubicBezTo>
                <a:cubicBezTo>
                  <a:pt x="3139148" y="2969414"/>
                  <a:pt x="2058588" y="3031766"/>
                  <a:pt x="185701" y="3064761"/>
                </a:cubicBezTo>
                <a:cubicBezTo>
                  <a:pt x="74919" y="3000977"/>
                  <a:pt x="716" y="2965496"/>
                  <a:pt x="0" y="2757978"/>
                </a:cubicBezTo>
                <a:cubicBezTo>
                  <a:pt x="-156753" y="1664817"/>
                  <a:pt x="13312" y="1125506"/>
                  <a:pt x="0" y="306782"/>
                </a:cubicBezTo>
                <a:close/>
              </a:path>
              <a:path w="4333837" h="3064761" stroke="0" extrusionOk="0">
                <a:moveTo>
                  <a:pt x="0" y="306782"/>
                </a:moveTo>
                <a:cubicBezTo>
                  <a:pt x="-12700" y="124600"/>
                  <a:pt x="96710" y="434"/>
                  <a:pt x="185701" y="0"/>
                </a:cubicBezTo>
                <a:cubicBezTo>
                  <a:pt x="1469156" y="-329856"/>
                  <a:pt x="2157201" y="187209"/>
                  <a:pt x="4148135" y="0"/>
                </a:cubicBezTo>
                <a:cubicBezTo>
                  <a:pt x="4190936" y="-8128"/>
                  <a:pt x="4333624" y="184178"/>
                  <a:pt x="4333837" y="306782"/>
                </a:cubicBezTo>
                <a:cubicBezTo>
                  <a:pt x="4455535" y="1004581"/>
                  <a:pt x="4516173" y="1935791"/>
                  <a:pt x="4333837" y="2757978"/>
                </a:cubicBezTo>
                <a:cubicBezTo>
                  <a:pt x="4337980" y="2950572"/>
                  <a:pt x="4227140" y="3058396"/>
                  <a:pt x="4148135" y="3064761"/>
                </a:cubicBezTo>
                <a:cubicBezTo>
                  <a:pt x="2602241" y="3011458"/>
                  <a:pt x="621083" y="3058720"/>
                  <a:pt x="185701" y="3064761"/>
                </a:cubicBezTo>
                <a:cubicBezTo>
                  <a:pt x="83222" y="3023482"/>
                  <a:pt x="-3577" y="2912078"/>
                  <a:pt x="0" y="2757978"/>
                </a:cubicBezTo>
                <a:cubicBezTo>
                  <a:pt x="-129472" y="1865759"/>
                  <a:pt x="-179348" y="1286851"/>
                  <a:pt x="0" y="306782"/>
                </a:cubicBezTo>
                <a:close/>
              </a:path>
              <a:path w="4333837" h="3064761" fill="none" stroke="0" extrusionOk="0">
                <a:moveTo>
                  <a:pt x="0" y="306782"/>
                </a:moveTo>
                <a:cubicBezTo>
                  <a:pt x="-2827" y="125878"/>
                  <a:pt x="103981" y="-6522"/>
                  <a:pt x="185701" y="0"/>
                </a:cubicBezTo>
                <a:cubicBezTo>
                  <a:pt x="1469754" y="200154"/>
                  <a:pt x="3207578" y="2129"/>
                  <a:pt x="4148135" y="0"/>
                </a:cubicBezTo>
                <a:cubicBezTo>
                  <a:pt x="4250506" y="10053"/>
                  <a:pt x="4372013" y="135596"/>
                  <a:pt x="4333837" y="306782"/>
                </a:cubicBezTo>
                <a:cubicBezTo>
                  <a:pt x="4345888" y="1473803"/>
                  <a:pt x="4449276" y="1756713"/>
                  <a:pt x="4333837" y="2757978"/>
                </a:cubicBezTo>
                <a:cubicBezTo>
                  <a:pt x="4322133" y="2959939"/>
                  <a:pt x="4259494" y="3047098"/>
                  <a:pt x="4148135" y="3064761"/>
                </a:cubicBezTo>
                <a:cubicBezTo>
                  <a:pt x="3016316" y="2812843"/>
                  <a:pt x="2158857" y="3039948"/>
                  <a:pt x="185701" y="3064761"/>
                </a:cubicBezTo>
                <a:cubicBezTo>
                  <a:pt x="73924" y="3021987"/>
                  <a:pt x="9393" y="2941394"/>
                  <a:pt x="0" y="2757978"/>
                </a:cubicBezTo>
                <a:cubicBezTo>
                  <a:pt x="-29068" y="1905406"/>
                  <a:pt x="16492" y="1212404"/>
                  <a:pt x="0" y="306782"/>
                </a:cubicBezTo>
                <a:close/>
              </a:path>
              <a:path w="4333837" h="3064761" fill="none" stroke="0" extrusionOk="0">
                <a:moveTo>
                  <a:pt x="0" y="306782"/>
                </a:moveTo>
                <a:cubicBezTo>
                  <a:pt x="234" y="141322"/>
                  <a:pt x="106317" y="-12329"/>
                  <a:pt x="185701" y="0"/>
                </a:cubicBezTo>
                <a:cubicBezTo>
                  <a:pt x="1414810" y="285779"/>
                  <a:pt x="3255471" y="-79881"/>
                  <a:pt x="4148135" y="0"/>
                </a:cubicBezTo>
                <a:cubicBezTo>
                  <a:pt x="4208730" y="-6763"/>
                  <a:pt x="4367326" y="143032"/>
                  <a:pt x="4333837" y="306782"/>
                </a:cubicBezTo>
                <a:cubicBezTo>
                  <a:pt x="4370567" y="1356665"/>
                  <a:pt x="4449071" y="1776197"/>
                  <a:pt x="4333837" y="2757978"/>
                </a:cubicBezTo>
                <a:cubicBezTo>
                  <a:pt x="4304488" y="2968485"/>
                  <a:pt x="4257568" y="3049756"/>
                  <a:pt x="4148135" y="3064761"/>
                </a:cubicBezTo>
                <a:cubicBezTo>
                  <a:pt x="3105818" y="2774785"/>
                  <a:pt x="2123229" y="3004408"/>
                  <a:pt x="185701" y="3064761"/>
                </a:cubicBezTo>
                <a:cubicBezTo>
                  <a:pt x="68854" y="2994961"/>
                  <a:pt x="4576" y="2957990"/>
                  <a:pt x="0" y="2757978"/>
                </a:cubicBezTo>
                <a:cubicBezTo>
                  <a:pt x="-198206" y="1764529"/>
                  <a:pt x="68497" y="1130984"/>
                  <a:pt x="0" y="306782"/>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3064761" fill="none" extrusionOk="0">
                        <a:moveTo>
                          <a:pt x="0" y="306782"/>
                        </a:moveTo>
                        <a:cubicBezTo>
                          <a:pt x="4616" y="177864"/>
                          <a:pt x="148783" y="-25037"/>
                          <a:pt x="260879" y="0"/>
                        </a:cubicBezTo>
                        <a:cubicBezTo>
                          <a:pt x="2380048" y="131417"/>
                          <a:pt x="4599218" y="-243071"/>
                          <a:pt x="5827439" y="0"/>
                        </a:cubicBezTo>
                        <a:cubicBezTo>
                          <a:pt x="5849832" y="-16742"/>
                          <a:pt x="6172616" y="77497"/>
                          <a:pt x="6088320" y="306782"/>
                        </a:cubicBezTo>
                        <a:cubicBezTo>
                          <a:pt x="6229738" y="1309436"/>
                          <a:pt x="6326472" y="1864278"/>
                          <a:pt x="6088320" y="2757978"/>
                        </a:cubicBezTo>
                        <a:cubicBezTo>
                          <a:pt x="6030758" y="2978896"/>
                          <a:pt x="6019537" y="3063259"/>
                          <a:pt x="5827439" y="3064761"/>
                        </a:cubicBezTo>
                        <a:cubicBezTo>
                          <a:pt x="4665456" y="2989057"/>
                          <a:pt x="2853493" y="3027905"/>
                          <a:pt x="260879" y="3064761"/>
                        </a:cubicBezTo>
                        <a:cubicBezTo>
                          <a:pt x="102078" y="2980718"/>
                          <a:pt x="1237" y="2976505"/>
                          <a:pt x="0" y="2757978"/>
                        </a:cubicBezTo>
                        <a:cubicBezTo>
                          <a:pt x="-247832" y="1605811"/>
                          <a:pt x="42448" y="1114811"/>
                          <a:pt x="0" y="306782"/>
                        </a:cubicBezTo>
                        <a:close/>
                      </a:path>
                      <a:path w="6088320" h="3064761" stroke="0" extrusionOk="0">
                        <a:moveTo>
                          <a:pt x="0" y="306782"/>
                        </a:moveTo>
                        <a:cubicBezTo>
                          <a:pt x="-30554" y="135032"/>
                          <a:pt x="140181" y="-9850"/>
                          <a:pt x="260879" y="0"/>
                        </a:cubicBezTo>
                        <a:cubicBezTo>
                          <a:pt x="2073966" y="-408757"/>
                          <a:pt x="2931887" y="329681"/>
                          <a:pt x="5827439" y="0"/>
                        </a:cubicBezTo>
                        <a:cubicBezTo>
                          <a:pt x="5877869" y="-10050"/>
                          <a:pt x="6083583" y="205766"/>
                          <a:pt x="6088320" y="306782"/>
                        </a:cubicBezTo>
                        <a:cubicBezTo>
                          <a:pt x="6404022" y="1047482"/>
                          <a:pt x="6415587" y="2062131"/>
                          <a:pt x="6088320" y="2757978"/>
                        </a:cubicBezTo>
                        <a:cubicBezTo>
                          <a:pt x="6106281" y="2954404"/>
                          <a:pt x="5930496" y="3056783"/>
                          <a:pt x="5827439" y="3064761"/>
                        </a:cubicBezTo>
                        <a:cubicBezTo>
                          <a:pt x="3595386" y="3017206"/>
                          <a:pt x="873522" y="3083949"/>
                          <a:pt x="260879" y="3064761"/>
                        </a:cubicBezTo>
                        <a:cubicBezTo>
                          <a:pt x="117941" y="3021879"/>
                          <a:pt x="-10527" y="2899863"/>
                          <a:pt x="0" y="2757978"/>
                        </a:cubicBezTo>
                        <a:cubicBezTo>
                          <a:pt x="-233375" y="1932797"/>
                          <a:pt x="-341656" y="1270412"/>
                          <a:pt x="0" y="306782"/>
                        </a:cubicBezTo>
                        <a:close/>
                      </a:path>
                      <a:path w="6088320" h="3064761" fill="none" stroke="0" extrusionOk="0">
                        <a:moveTo>
                          <a:pt x="0" y="306782"/>
                        </a:moveTo>
                        <a:cubicBezTo>
                          <a:pt x="-17166" y="111934"/>
                          <a:pt x="138451" y="-6669"/>
                          <a:pt x="260879" y="0"/>
                        </a:cubicBezTo>
                        <a:cubicBezTo>
                          <a:pt x="2226704" y="130202"/>
                          <a:pt x="4393935" y="200844"/>
                          <a:pt x="5827439" y="0"/>
                        </a:cubicBezTo>
                        <a:cubicBezTo>
                          <a:pt x="5978312" y="13748"/>
                          <a:pt x="6173249" y="125214"/>
                          <a:pt x="6088320" y="306782"/>
                        </a:cubicBezTo>
                        <a:cubicBezTo>
                          <a:pt x="6129514" y="1495642"/>
                          <a:pt x="6263505" y="1764927"/>
                          <a:pt x="6088320" y="2757978"/>
                        </a:cubicBezTo>
                        <a:cubicBezTo>
                          <a:pt x="6080728" y="2973150"/>
                          <a:pt x="5990865" y="3037637"/>
                          <a:pt x="5827439" y="3064761"/>
                        </a:cubicBezTo>
                        <a:cubicBezTo>
                          <a:pt x="4070196" y="2931988"/>
                          <a:pt x="3010263" y="3158219"/>
                          <a:pt x="260879" y="3064761"/>
                        </a:cubicBezTo>
                        <a:cubicBezTo>
                          <a:pt x="111476" y="3037565"/>
                          <a:pt x="21999" y="2945673"/>
                          <a:pt x="0" y="2757978"/>
                        </a:cubicBezTo>
                        <a:cubicBezTo>
                          <a:pt x="-2532" y="1929094"/>
                          <a:pt x="13445" y="1220708"/>
                          <a:pt x="0" y="306782"/>
                        </a:cubicBezTo>
                        <a:close/>
                      </a:path>
                      <a:path w="6088320" h="3064761" fill="none" stroke="0" extrusionOk="0">
                        <a:moveTo>
                          <a:pt x="0" y="306782"/>
                        </a:moveTo>
                        <a:cubicBezTo>
                          <a:pt x="-9825" y="153271"/>
                          <a:pt x="146559" y="-1682"/>
                          <a:pt x="260879" y="0"/>
                        </a:cubicBezTo>
                        <a:cubicBezTo>
                          <a:pt x="1855260" y="240528"/>
                          <a:pt x="4644847" y="-147183"/>
                          <a:pt x="5827439" y="0"/>
                        </a:cubicBezTo>
                        <a:cubicBezTo>
                          <a:pt x="5920227" y="-33688"/>
                          <a:pt x="6141588" y="167962"/>
                          <a:pt x="6088320" y="306782"/>
                        </a:cubicBezTo>
                        <a:cubicBezTo>
                          <a:pt x="6134057" y="1428279"/>
                          <a:pt x="6256717" y="1776016"/>
                          <a:pt x="6088320" y="2757978"/>
                        </a:cubicBezTo>
                        <a:cubicBezTo>
                          <a:pt x="6043857" y="2954431"/>
                          <a:pt x="5974339" y="3051687"/>
                          <a:pt x="5827439" y="3064761"/>
                        </a:cubicBezTo>
                        <a:cubicBezTo>
                          <a:pt x="4484294" y="3000956"/>
                          <a:pt x="3121874" y="3075606"/>
                          <a:pt x="260879" y="3064761"/>
                        </a:cubicBezTo>
                        <a:cubicBezTo>
                          <a:pt x="108163" y="3005023"/>
                          <a:pt x="-4060" y="2945756"/>
                          <a:pt x="0" y="2757978"/>
                        </a:cubicBezTo>
                        <a:cubicBezTo>
                          <a:pt x="-212780" y="1849823"/>
                          <a:pt x="168208" y="1146872"/>
                          <a:pt x="0" y="306782"/>
                        </a:cubicBezTo>
                        <a:close/>
                      </a:path>
                      <a:path w="6088320" h="3064761" fill="none" stroke="0" extrusionOk="0">
                        <a:moveTo>
                          <a:pt x="0" y="306782"/>
                        </a:moveTo>
                        <a:cubicBezTo>
                          <a:pt x="526" y="135814"/>
                          <a:pt x="159397" y="-7024"/>
                          <a:pt x="260879" y="0"/>
                        </a:cubicBezTo>
                        <a:cubicBezTo>
                          <a:pt x="2113567" y="253043"/>
                          <a:pt x="4593211" y="-140272"/>
                          <a:pt x="5827439" y="0"/>
                        </a:cubicBezTo>
                        <a:cubicBezTo>
                          <a:pt x="5847314" y="-10104"/>
                          <a:pt x="6146680" y="108738"/>
                          <a:pt x="6088320" y="306782"/>
                        </a:cubicBezTo>
                        <a:cubicBezTo>
                          <a:pt x="6211361" y="1327023"/>
                          <a:pt x="6362345" y="1861828"/>
                          <a:pt x="6088320" y="2757978"/>
                        </a:cubicBezTo>
                        <a:cubicBezTo>
                          <a:pt x="6031824" y="2981366"/>
                          <a:pt x="5997318" y="3054047"/>
                          <a:pt x="5827439" y="3064761"/>
                        </a:cubicBezTo>
                        <a:cubicBezTo>
                          <a:pt x="4404698" y="2866672"/>
                          <a:pt x="2925150" y="2890507"/>
                          <a:pt x="260879" y="3064761"/>
                        </a:cubicBezTo>
                        <a:cubicBezTo>
                          <a:pt x="98529" y="2986486"/>
                          <a:pt x="2459" y="2965616"/>
                          <a:pt x="0" y="2757978"/>
                        </a:cubicBezTo>
                        <a:cubicBezTo>
                          <a:pt x="-283282" y="1705285"/>
                          <a:pt x="58028" y="1126662"/>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Nhờ</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mà</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tiếp</a:t>
            </a:r>
            <a:r>
              <a:rPr lang="en-US" sz="4000" dirty="0">
                <a:solidFill>
                  <a:srgbClr val="002060"/>
                </a:solidFill>
              </a:rPr>
              <a:t> </a:t>
            </a:r>
            <a:r>
              <a:rPr lang="en-US" sz="4000" dirty="0" err="1">
                <a:solidFill>
                  <a:srgbClr val="002060"/>
                </a:solidFill>
              </a:rPr>
              <a:t>nối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các</a:t>
            </a:r>
            <a:r>
              <a:rPr lang="en-US" sz="4000" dirty="0">
                <a:solidFill>
                  <a:srgbClr val="002060"/>
                </a:solidFill>
              </a:rPr>
              <a:t> </a:t>
            </a:r>
            <a:r>
              <a:rPr lang="en-US" sz="4000" dirty="0" err="1">
                <a:solidFill>
                  <a:srgbClr val="002060"/>
                </a:solidFill>
              </a:rPr>
              <a:t>thế</a:t>
            </a:r>
            <a:r>
              <a:rPr lang="en-US" sz="4000" dirty="0">
                <a:solidFill>
                  <a:srgbClr val="002060"/>
                </a:solidFill>
              </a:rPr>
              <a:t> </a:t>
            </a:r>
            <a:r>
              <a:rPr lang="en-US" sz="4000" dirty="0" err="1">
                <a:solidFill>
                  <a:srgbClr val="002060"/>
                </a:solidFill>
              </a:rPr>
              <a:t>hệ</a:t>
            </a:r>
            <a:r>
              <a:rPr lang="en-US" sz="4000" dirty="0">
                <a:solidFill>
                  <a:srgbClr val="002060"/>
                </a:solidFill>
              </a:rPr>
              <a:t> </a:t>
            </a:r>
            <a:r>
              <a:rPr lang="en-US" sz="4000" dirty="0" err="1">
                <a:solidFill>
                  <a:srgbClr val="002060"/>
                </a:solidFill>
              </a:rPr>
              <a:t>trong</a:t>
            </a:r>
            <a:r>
              <a:rPr lang="en-US" sz="4000" dirty="0">
                <a:solidFill>
                  <a:srgbClr val="002060"/>
                </a:solidFill>
              </a:rPr>
              <a:t> </a:t>
            </a:r>
            <a:r>
              <a:rPr lang="en-US" sz="4000" dirty="0" err="1">
                <a:solidFill>
                  <a:srgbClr val="002060"/>
                </a:solidFill>
              </a:rPr>
              <a:t>mỗi</a:t>
            </a:r>
            <a:r>
              <a:rPr lang="en-US" sz="4000" dirty="0">
                <a:solidFill>
                  <a:srgbClr val="002060"/>
                </a:solidFill>
              </a:rPr>
              <a:t> </a:t>
            </a:r>
            <a:r>
              <a:rPr lang="en-US" sz="4000" dirty="0" err="1">
                <a:solidFill>
                  <a:srgbClr val="002060"/>
                </a:solidFill>
              </a:rPr>
              <a:t>gia</a:t>
            </a:r>
            <a:r>
              <a:rPr lang="en-US" sz="4000" dirty="0">
                <a:solidFill>
                  <a:srgbClr val="002060"/>
                </a:solidFill>
              </a:rPr>
              <a:t> </a:t>
            </a:r>
            <a:r>
              <a:rPr lang="en-US" sz="4000" dirty="0" err="1">
                <a:solidFill>
                  <a:srgbClr val="002060"/>
                </a:solidFill>
              </a:rPr>
              <a:t>đình</a:t>
            </a:r>
            <a:r>
              <a:rPr lang="en-US" sz="4000" dirty="0">
                <a:solidFill>
                  <a:srgbClr val="002060"/>
                </a:solidFill>
              </a:rPr>
              <a:t>, </a:t>
            </a:r>
            <a:r>
              <a:rPr lang="en-US" sz="4000" dirty="0" err="1">
                <a:solidFill>
                  <a:srgbClr val="002060"/>
                </a:solidFill>
              </a:rPr>
              <a:t>dòng</a:t>
            </a:r>
            <a:r>
              <a:rPr lang="en-US" sz="4000" dirty="0">
                <a:solidFill>
                  <a:srgbClr val="002060"/>
                </a:solidFill>
              </a:rPr>
              <a:t> </a:t>
            </a:r>
            <a:r>
              <a:rPr lang="en-US" sz="4000" dirty="0" err="1">
                <a:solidFill>
                  <a:srgbClr val="002060"/>
                </a:solidFill>
              </a:rPr>
              <a:t>họ</a:t>
            </a:r>
            <a:r>
              <a:rPr lang="en-US" sz="4000" dirty="0">
                <a:solidFill>
                  <a:srgbClr val="002060"/>
                </a:solidFill>
              </a:rPr>
              <a:t>.</a:t>
            </a:r>
          </a:p>
        </p:txBody>
      </p:sp>
    </p:spTree>
    <p:extLst>
      <p:ext uri="{BB962C8B-B14F-4D97-AF65-F5344CB8AC3E}">
        <p14:creationId xmlns:p14="http://schemas.microsoft.com/office/powerpoint/2010/main" val="1260909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Cute woman teacher in government uniform writing character cartoon art illustration">
            <a:extLst>
              <a:ext uri="{FF2B5EF4-FFF2-40B4-BE49-F238E27FC236}">
                <a16:creationId xmlns:a16="http://schemas.microsoft.com/office/drawing/2014/main"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65DE2DA-3152-4C4A-B1BF-B5857456E10C}"/>
              </a:ext>
            </a:extLst>
          </p:cNvPr>
          <p:cNvGrpSpPr/>
          <p:nvPr/>
        </p:nvGrpSpPr>
        <p:grpSpPr>
          <a:xfrm>
            <a:off x="1589314" y="0"/>
            <a:ext cx="9329057" cy="1517904"/>
            <a:chOff x="-914400" y="219456"/>
            <a:chExt cx="6577599" cy="1517904"/>
          </a:xfrm>
        </p:grpSpPr>
        <p:pic>
          <p:nvPicPr>
            <p:cNvPr id="10" name="Picture 9" descr="A picture containing wooden, wood&#10;&#10;Description automatically generated">
              <a:extLst>
                <a:ext uri="{FF2B5EF4-FFF2-40B4-BE49-F238E27FC236}">
                  <a16:creationId xmlns:a16="http://schemas.microsoft.com/office/drawing/2014/main" id="{50D1956E-7687-4B9A-878C-2576116BA876}"/>
                </a:ext>
              </a:extLst>
            </p:cNvPr>
            <p:cNvPicPr>
              <a:picLocks noChangeAspect="1"/>
            </p:cNvPicPr>
            <p:nvPr/>
          </p:nvPicPr>
          <p:blipFill rotWithShape="1">
            <a:blip r:embed="rId5">
              <a:extLst>
                <a:ext uri="{28A0092B-C50C-407E-A947-70E740481C1C}">
                  <a14:useLocalDpi xmlns:a14="http://schemas.microsoft.com/office/drawing/2010/main" val="0"/>
                </a:ext>
              </a:extLst>
            </a:blip>
            <a:srcRect t="55986" b="23371"/>
            <a:stretch/>
          </p:blipFill>
          <p:spPr>
            <a:xfrm>
              <a:off x="-914400" y="219456"/>
              <a:ext cx="6577599" cy="1517904"/>
            </a:xfrm>
            <a:prstGeom prst="rect">
              <a:avLst/>
            </a:prstGeom>
          </p:spPr>
        </p:pic>
        <p:sp>
          <p:nvSpPr>
            <p:cNvPr id="11" name="TextBox 10">
              <a:extLst>
                <a:ext uri="{FF2B5EF4-FFF2-40B4-BE49-F238E27FC236}">
                  <a16:creationId xmlns:a16="http://schemas.microsoft.com/office/drawing/2014/main" id="{9ECE82BF-D94F-4F68-B958-07658786126B}"/>
                </a:ext>
              </a:extLst>
            </p:cNvPr>
            <p:cNvSpPr txBox="1"/>
            <p:nvPr/>
          </p:nvSpPr>
          <p:spPr>
            <a:xfrm>
              <a:off x="841712" y="671636"/>
              <a:ext cx="32097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Trò</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chơi</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Nếu</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thì</a:t>
              </a:r>
              <a:endPar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54D5E2E-A35E-1ACF-56EB-566004C83F53}"/>
              </a:ext>
            </a:extLst>
          </p:cNvPr>
          <p:cNvSpPr txBox="1"/>
          <p:nvPr/>
        </p:nvSpPr>
        <p:spPr>
          <a:xfrm>
            <a:off x="3696929" y="1779639"/>
            <a:ext cx="5211097" cy="1637949"/>
          </a:xfrm>
          <a:prstGeom prst="rect">
            <a:avLst/>
          </a:prstGeom>
          <a:noFill/>
        </p:spPr>
        <p:txBody>
          <a:bodyPr wrap="square" rtlCol="0">
            <a:spAutoFit/>
          </a:bodyPr>
          <a:lstStyle/>
          <a:p>
            <a:pPr marL="0" marR="0" algn="ctr">
              <a:lnSpc>
                <a:spcPct val="107000"/>
              </a:lnSpc>
              <a:spcBef>
                <a:spcPts val="0"/>
              </a:spcBef>
              <a:spcAft>
                <a:spcPts val="0"/>
              </a:spcAft>
            </a:pPr>
            <a:r>
              <a:rPr lang="en-US" sz="4800" b="1" dirty="0" err="1">
                <a:solidFill>
                  <a:srgbClr val="FFFF00"/>
                </a:solidFill>
                <a:effectLst/>
                <a:ea typeface="SimSun" panose="02010600030101010101" pitchFamily="2" charset="-122"/>
                <a:cs typeface="Times New Roman" panose="02020603050405020304" pitchFamily="18" charset="0"/>
              </a:rPr>
              <a:t>Nếu</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không</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có</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sự</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sinh</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sản</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thì</a:t>
            </a:r>
            <a:r>
              <a:rPr lang="en-US" sz="4800" b="1" dirty="0">
                <a:solidFill>
                  <a:srgbClr val="FFFF00"/>
                </a:solidFill>
                <a:effectLst/>
                <a:ea typeface="SimSun" panose="02010600030101010101" pitchFamily="2" charset="-122"/>
                <a:cs typeface="Times New Roman" panose="02020603050405020304" pitchFamily="18" charset="0"/>
              </a:rPr>
              <a:t>….</a:t>
            </a:r>
          </a:p>
        </p:txBody>
      </p:sp>
      <p:sp>
        <p:nvSpPr>
          <p:cNvPr id="3" name="Rectangle: Rounded Corners 8">
            <a:extLst>
              <a:ext uri="{FF2B5EF4-FFF2-40B4-BE49-F238E27FC236}">
                <a16:creationId xmlns:a16="http://schemas.microsoft.com/office/drawing/2014/main" id="{14C8AB0B-23C4-429B-447E-144FDE815400}"/>
              </a:ext>
            </a:extLst>
          </p:cNvPr>
          <p:cNvSpPr/>
          <p:nvPr/>
        </p:nvSpPr>
        <p:spPr>
          <a:xfrm>
            <a:off x="3425795" y="4610897"/>
            <a:ext cx="6088320" cy="1735476"/>
          </a:xfrm>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1843" y="157618"/>
                  <a:pt x="101727" y="-20713"/>
                  <a:pt x="185701" y="0"/>
                </a:cubicBezTo>
                <a:cubicBezTo>
                  <a:pt x="1543684" y="128114"/>
                  <a:pt x="3194958" y="-76392"/>
                  <a:pt x="4148135" y="0"/>
                </a:cubicBezTo>
                <a:cubicBezTo>
                  <a:pt x="4184677" y="-11914"/>
                  <a:pt x="4372083" y="102389"/>
                  <a:pt x="4333837" y="306782"/>
                </a:cubicBezTo>
                <a:cubicBezTo>
                  <a:pt x="4422334" y="1317604"/>
                  <a:pt x="4474553" y="1817595"/>
                  <a:pt x="4333837" y="2757978"/>
                </a:cubicBezTo>
                <a:cubicBezTo>
                  <a:pt x="4297778" y="2971561"/>
                  <a:pt x="4275508" y="3063732"/>
                  <a:pt x="4148135" y="3064761"/>
                </a:cubicBezTo>
                <a:cubicBezTo>
                  <a:pt x="3139148" y="2969414"/>
                  <a:pt x="2058588" y="3031766"/>
                  <a:pt x="185701" y="3064761"/>
                </a:cubicBezTo>
                <a:cubicBezTo>
                  <a:pt x="74919" y="3000977"/>
                  <a:pt x="716" y="2965496"/>
                  <a:pt x="0" y="2757978"/>
                </a:cubicBezTo>
                <a:cubicBezTo>
                  <a:pt x="-156753" y="1664817"/>
                  <a:pt x="13312" y="1125506"/>
                  <a:pt x="0" y="306782"/>
                </a:cubicBezTo>
                <a:close/>
              </a:path>
              <a:path w="4333837" h="3064761" stroke="0" extrusionOk="0">
                <a:moveTo>
                  <a:pt x="0" y="306782"/>
                </a:moveTo>
                <a:cubicBezTo>
                  <a:pt x="-12700" y="124600"/>
                  <a:pt x="96710" y="434"/>
                  <a:pt x="185701" y="0"/>
                </a:cubicBezTo>
                <a:cubicBezTo>
                  <a:pt x="1469156" y="-329856"/>
                  <a:pt x="2157201" y="187209"/>
                  <a:pt x="4148135" y="0"/>
                </a:cubicBezTo>
                <a:cubicBezTo>
                  <a:pt x="4190936" y="-8128"/>
                  <a:pt x="4333624" y="184178"/>
                  <a:pt x="4333837" y="306782"/>
                </a:cubicBezTo>
                <a:cubicBezTo>
                  <a:pt x="4455535" y="1004581"/>
                  <a:pt x="4516173" y="1935791"/>
                  <a:pt x="4333837" y="2757978"/>
                </a:cubicBezTo>
                <a:cubicBezTo>
                  <a:pt x="4337980" y="2950572"/>
                  <a:pt x="4227140" y="3058396"/>
                  <a:pt x="4148135" y="3064761"/>
                </a:cubicBezTo>
                <a:cubicBezTo>
                  <a:pt x="2602241" y="3011458"/>
                  <a:pt x="621083" y="3058720"/>
                  <a:pt x="185701" y="3064761"/>
                </a:cubicBezTo>
                <a:cubicBezTo>
                  <a:pt x="83222" y="3023482"/>
                  <a:pt x="-3577" y="2912078"/>
                  <a:pt x="0" y="2757978"/>
                </a:cubicBezTo>
                <a:cubicBezTo>
                  <a:pt x="-129472" y="1865759"/>
                  <a:pt x="-179348" y="1286851"/>
                  <a:pt x="0" y="306782"/>
                </a:cubicBezTo>
                <a:close/>
              </a:path>
              <a:path w="4333837" h="3064761" fill="none" stroke="0" extrusionOk="0">
                <a:moveTo>
                  <a:pt x="0" y="306782"/>
                </a:moveTo>
                <a:cubicBezTo>
                  <a:pt x="-2827" y="125878"/>
                  <a:pt x="103981" y="-6522"/>
                  <a:pt x="185701" y="0"/>
                </a:cubicBezTo>
                <a:cubicBezTo>
                  <a:pt x="1469754" y="200154"/>
                  <a:pt x="3207578" y="2129"/>
                  <a:pt x="4148135" y="0"/>
                </a:cubicBezTo>
                <a:cubicBezTo>
                  <a:pt x="4250506" y="10053"/>
                  <a:pt x="4372013" y="135596"/>
                  <a:pt x="4333837" y="306782"/>
                </a:cubicBezTo>
                <a:cubicBezTo>
                  <a:pt x="4345888" y="1473803"/>
                  <a:pt x="4449276" y="1756713"/>
                  <a:pt x="4333837" y="2757978"/>
                </a:cubicBezTo>
                <a:cubicBezTo>
                  <a:pt x="4322133" y="2959939"/>
                  <a:pt x="4259494" y="3047098"/>
                  <a:pt x="4148135" y="3064761"/>
                </a:cubicBezTo>
                <a:cubicBezTo>
                  <a:pt x="3016316" y="2812843"/>
                  <a:pt x="2158857" y="3039948"/>
                  <a:pt x="185701" y="3064761"/>
                </a:cubicBezTo>
                <a:cubicBezTo>
                  <a:pt x="73924" y="3021987"/>
                  <a:pt x="9393" y="2941394"/>
                  <a:pt x="0" y="2757978"/>
                </a:cubicBezTo>
                <a:cubicBezTo>
                  <a:pt x="-29068" y="1905406"/>
                  <a:pt x="16492" y="1212404"/>
                  <a:pt x="0" y="306782"/>
                </a:cubicBezTo>
                <a:close/>
              </a:path>
              <a:path w="4333837" h="3064761" fill="none" stroke="0" extrusionOk="0">
                <a:moveTo>
                  <a:pt x="0" y="306782"/>
                </a:moveTo>
                <a:cubicBezTo>
                  <a:pt x="234" y="141322"/>
                  <a:pt x="106317" y="-12329"/>
                  <a:pt x="185701" y="0"/>
                </a:cubicBezTo>
                <a:cubicBezTo>
                  <a:pt x="1414810" y="285779"/>
                  <a:pt x="3255471" y="-79881"/>
                  <a:pt x="4148135" y="0"/>
                </a:cubicBezTo>
                <a:cubicBezTo>
                  <a:pt x="4208730" y="-6763"/>
                  <a:pt x="4367326" y="143032"/>
                  <a:pt x="4333837" y="306782"/>
                </a:cubicBezTo>
                <a:cubicBezTo>
                  <a:pt x="4370567" y="1356665"/>
                  <a:pt x="4449071" y="1776197"/>
                  <a:pt x="4333837" y="2757978"/>
                </a:cubicBezTo>
                <a:cubicBezTo>
                  <a:pt x="4304488" y="2968485"/>
                  <a:pt x="4257568" y="3049756"/>
                  <a:pt x="4148135" y="3064761"/>
                </a:cubicBezTo>
                <a:cubicBezTo>
                  <a:pt x="3105818" y="2774785"/>
                  <a:pt x="2123229" y="3004408"/>
                  <a:pt x="185701" y="3064761"/>
                </a:cubicBezTo>
                <a:cubicBezTo>
                  <a:pt x="68854" y="2994961"/>
                  <a:pt x="4576" y="2957990"/>
                  <a:pt x="0" y="2757978"/>
                </a:cubicBezTo>
                <a:cubicBezTo>
                  <a:pt x="-198206" y="1764529"/>
                  <a:pt x="68497" y="1130984"/>
                  <a:pt x="0" y="306782"/>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1735476" fill="none" extrusionOk="0">
                        <a:moveTo>
                          <a:pt x="0" y="173720"/>
                        </a:moveTo>
                        <a:cubicBezTo>
                          <a:pt x="2894" y="92299"/>
                          <a:pt x="161510" y="-25422"/>
                          <a:pt x="260879" y="0"/>
                        </a:cubicBezTo>
                        <a:cubicBezTo>
                          <a:pt x="2325540" y="74997"/>
                          <a:pt x="4563178" y="-155739"/>
                          <a:pt x="5827439" y="0"/>
                        </a:cubicBezTo>
                        <a:cubicBezTo>
                          <a:pt x="5876680" y="-7096"/>
                          <a:pt x="6145767" y="54951"/>
                          <a:pt x="6088320" y="173720"/>
                        </a:cubicBezTo>
                        <a:cubicBezTo>
                          <a:pt x="6234394" y="735723"/>
                          <a:pt x="6303186" y="1049067"/>
                          <a:pt x="6088320" y="1561754"/>
                        </a:cubicBezTo>
                        <a:cubicBezTo>
                          <a:pt x="6033688" y="1686921"/>
                          <a:pt x="6012087" y="1734688"/>
                          <a:pt x="5827439" y="1735476"/>
                        </a:cubicBezTo>
                        <a:cubicBezTo>
                          <a:pt x="4484656" y="1687226"/>
                          <a:pt x="2825591" y="1710131"/>
                          <a:pt x="260879" y="1735476"/>
                        </a:cubicBezTo>
                        <a:cubicBezTo>
                          <a:pt x="104267" y="1693089"/>
                          <a:pt x="1052" y="1681500"/>
                          <a:pt x="0" y="1561754"/>
                        </a:cubicBezTo>
                        <a:cubicBezTo>
                          <a:pt x="-250197" y="878673"/>
                          <a:pt x="40870" y="627353"/>
                          <a:pt x="0" y="173720"/>
                        </a:cubicBezTo>
                        <a:close/>
                      </a:path>
                      <a:path w="6088320" h="1735476" stroke="0" extrusionOk="0">
                        <a:moveTo>
                          <a:pt x="0" y="173720"/>
                        </a:moveTo>
                        <a:cubicBezTo>
                          <a:pt x="-33096" y="83074"/>
                          <a:pt x="143782" y="-18609"/>
                          <a:pt x="260879" y="0"/>
                        </a:cubicBezTo>
                        <a:cubicBezTo>
                          <a:pt x="2067798" y="-217246"/>
                          <a:pt x="2952330" y="218949"/>
                          <a:pt x="5827439" y="0"/>
                        </a:cubicBezTo>
                        <a:cubicBezTo>
                          <a:pt x="5885402" y="-5032"/>
                          <a:pt x="6087263" y="107977"/>
                          <a:pt x="6088320" y="173720"/>
                        </a:cubicBezTo>
                        <a:cubicBezTo>
                          <a:pt x="6339399" y="592608"/>
                          <a:pt x="6367234" y="1136615"/>
                          <a:pt x="6088320" y="1561754"/>
                        </a:cubicBezTo>
                        <a:cubicBezTo>
                          <a:pt x="6113777" y="1677011"/>
                          <a:pt x="5921177" y="1728362"/>
                          <a:pt x="5827439" y="1735476"/>
                        </a:cubicBezTo>
                        <a:cubicBezTo>
                          <a:pt x="3626212" y="1708103"/>
                          <a:pt x="877155" y="1848578"/>
                          <a:pt x="260879" y="1735476"/>
                        </a:cubicBezTo>
                        <a:cubicBezTo>
                          <a:pt x="123315" y="1702121"/>
                          <a:pt x="-10173" y="1637588"/>
                          <a:pt x="0" y="1561754"/>
                        </a:cubicBezTo>
                        <a:cubicBezTo>
                          <a:pt x="-208353" y="1090978"/>
                          <a:pt x="-274351" y="724598"/>
                          <a:pt x="0" y="173720"/>
                        </a:cubicBezTo>
                        <a:close/>
                      </a:path>
                      <a:path w="6088320" h="1735476" fill="none" stroke="0" extrusionOk="0">
                        <a:moveTo>
                          <a:pt x="0" y="173720"/>
                        </a:moveTo>
                        <a:cubicBezTo>
                          <a:pt x="-12692" y="62065"/>
                          <a:pt x="127249" y="-4057"/>
                          <a:pt x="260879" y="0"/>
                        </a:cubicBezTo>
                        <a:cubicBezTo>
                          <a:pt x="2226747" y="43370"/>
                          <a:pt x="4392512" y="202441"/>
                          <a:pt x="5827439" y="0"/>
                        </a:cubicBezTo>
                        <a:cubicBezTo>
                          <a:pt x="5976307" y="8337"/>
                          <a:pt x="6145876" y="75481"/>
                          <a:pt x="6088320" y="173720"/>
                        </a:cubicBezTo>
                        <a:cubicBezTo>
                          <a:pt x="6135056" y="861394"/>
                          <a:pt x="6272821" y="1008865"/>
                          <a:pt x="6088320" y="1561754"/>
                        </a:cubicBezTo>
                        <a:cubicBezTo>
                          <a:pt x="6082122" y="1691410"/>
                          <a:pt x="5993796" y="1712042"/>
                          <a:pt x="5827439" y="1735476"/>
                        </a:cubicBezTo>
                        <a:cubicBezTo>
                          <a:pt x="4043962" y="1730658"/>
                          <a:pt x="3027874" y="1747416"/>
                          <a:pt x="260879" y="1735476"/>
                        </a:cubicBezTo>
                        <a:cubicBezTo>
                          <a:pt x="106353" y="1716366"/>
                          <a:pt x="29449" y="1673517"/>
                          <a:pt x="0" y="1561754"/>
                        </a:cubicBezTo>
                        <a:cubicBezTo>
                          <a:pt x="6571" y="1108287"/>
                          <a:pt x="-12789" y="717255"/>
                          <a:pt x="0" y="173720"/>
                        </a:cubicBezTo>
                        <a:close/>
                      </a:path>
                      <a:path w="6088320" h="1735476" fill="none" stroke="0" extrusionOk="0">
                        <a:moveTo>
                          <a:pt x="0" y="173720"/>
                        </a:moveTo>
                        <a:cubicBezTo>
                          <a:pt x="-7480" y="89215"/>
                          <a:pt x="145178" y="8918"/>
                          <a:pt x="260879" y="0"/>
                        </a:cubicBezTo>
                        <a:cubicBezTo>
                          <a:pt x="1954371" y="150472"/>
                          <a:pt x="4742093" y="-204135"/>
                          <a:pt x="5827439" y="0"/>
                        </a:cubicBezTo>
                        <a:cubicBezTo>
                          <a:pt x="5917585" y="-21469"/>
                          <a:pt x="6137176" y="88247"/>
                          <a:pt x="6088320" y="173720"/>
                        </a:cubicBezTo>
                        <a:cubicBezTo>
                          <a:pt x="6136266" y="812861"/>
                          <a:pt x="6276675" y="1005066"/>
                          <a:pt x="6088320" y="1561754"/>
                        </a:cubicBezTo>
                        <a:cubicBezTo>
                          <a:pt x="6046012" y="1676273"/>
                          <a:pt x="5976053" y="1728426"/>
                          <a:pt x="5827439" y="1735476"/>
                        </a:cubicBezTo>
                        <a:cubicBezTo>
                          <a:pt x="4424405" y="1685625"/>
                          <a:pt x="3066343" y="1744073"/>
                          <a:pt x="260879" y="1735476"/>
                        </a:cubicBezTo>
                        <a:cubicBezTo>
                          <a:pt x="110132" y="1707745"/>
                          <a:pt x="838" y="1668494"/>
                          <a:pt x="0" y="1561754"/>
                        </a:cubicBezTo>
                        <a:cubicBezTo>
                          <a:pt x="-258966" y="1024499"/>
                          <a:pt x="174231" y="657657"/>
                          <a:pt x="0" y="173720"/>
                        </a:cubicBezTo>
                        <a:close/>
                      </a:path>
                      <a:path w="6088320" h="1735476" fill="none" stroke="0" extrusionOk="0">
                        <a:moveTo>
                          <a:pt x="0" y="173720"/>
                        </a:moveTo>
                        <a:cubicBezTo>
                          <a:pt x="1844" y="81380"/>
                          <a:pt x="151799" y="-4350"/>
                          <a:pt x="260879" y="0"/>
                        </a:cubicBezTo>
                        <a:cubicBezTo>
                          <a:pt x="2089621" y="251815"/>
                          <a:pt x="4504364" y="-52997"/>
                          <a:pt x="5827439" y="0"/>
                        </a:cubicBezTo>
                        <a:cubicBezTo>
                          <a:pt x="5860367" y="-5688"/>
                          <a:pt x="6156972" y="78439"/>
                          <a:pt x="6088320" y="173720"/>
                        </a:cubicBezTo>
                        <a:cubicBezTo>
                          <a:pt x="6207124" y="786657"/>
                          <a:pt x="6297540" y="1035930"/>
                          <a:pt x="6088320" y="1561754"/>
                        </a:cubicBezTo>
                        <a:cubicBezTo>
                          <a:pt x="6032931" y="1690646"/>
                          <a:pt x="6001702" y="1729895"/>
                          <a:pt x="5827439" y="1735476"/>
                        </a:cubicBezTo>
                        <a:cubicBezTo>
                          <a:pt x="4395643" y="1402596"/>
                          <a:pt x="2910184" y="1639255"/>
                          <a:pt x="260879" y="1735476"/>
                        </a:cubicBezTo>
                        <a:cubicBezTo>
                          <a:pt x="100088" y="1688229"/>
                          <a:pt x="21946" y="1680998"/>
                          <a:pt x="0" y="1561754"/>
                        </a:cubicBezTo>
                        <a:cubicBezTo>
                          <a:pt x="-271848" y="975863"/>
                          <a:pt x="65245" y="638706"/>
                          <a:pt x="0" y="1737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Ví</a:t>
            </a:r>
            <a:r>
              <a:rPr lang="en-US" sz="4000" dirty="0">
                <a:solidFill>
                  <a:srgbClr val="002060"/>
                </a:solidFill>
              </a:rPr>
              <a:t> </a:t>
            </a:r>
            <a:r>
              <a:rPr lang="en-US" sz="4000" dirty="0" err="1">
                <a:solidFill>
                  <a:srgbClr val="002060"/>
                </a:solidFill>
              </a:rPr>
              <a:t>dụ</a:t>
            </a:r>
            <a:r>
              <a:rPr lang="en-US" sz="4000" dirty="0">
                <a:solidFill>
                  <a:srgbClr val="002060"/>
                </a:solidFill>
              </a:rPr>
              <a:t>: </a:t>
            </a:r>
            <a:r>
              <a:rPr lang="en-US" sz="4000" dirty="0" err="1">
                <a:solidFill>
                  <a:srgbClr val="002060"/>
                </a:solidFill>
              </a:rPr>
              <a:t>Nếu</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thì</a:t>
            </a:r>
            <a:r>
              <a:rPr lang="en-US" sz="4000" dirty="0">
                <a:solidFill>
                  <a:srgbClr val="002060"/>
                </a:solidFill>
              </a:rPr>
              <a:t> </a:t>
            </a:r>
            <a:r>
              <a:rPr lang="en-US" sz="4000" dirty="0" err="1">
                <a:solidFill>
                  <a:srgbClr val="002060"/>
                </a:solidFill>
              </a:rPr>
              <a:t>dân</a:t>
            </a:r>
            <a:r>
              <a:rPr lang="en-US" sz="4000" dirty="0">
                <a:solidFill>
                  <a:srgbClr val="002060"/>
                </a:solidFill>
              </a:rPr>
              <a:t> </a:t>
            </a:r>
            <a:r>
              <a:rPr lang="en-US" sz="4000" dirty="0" err="1">
                <a:solidFill>
                  <a:srgbClr val="002060"/>
                </a:solidFill>
              </a:rPr>
              <a:t>số</a:t>
            </a:r>
            <a:r>
              <a:rPr lang="en-US" sz="4000" dirty="0">
                <a:solidFill>
                  <a:srgbClr val="002060"/>
                </a:solidFill>
              </a:rPr>
              <a:t> </a:t>
            </a:r>
            <a:r>
              <a:rPr lang="en-US" sz="4000" dirty="0" err="1">
                <a:solidFill>
                  <a:srgbClr val="002060"/>
                </a:solidFill>
              </a:rPr>
              <a:t>sẽ</a:t>
            </a:r>
            <a:r>
              <a:rPr lang="en-US" sz="4000" dirty="0">
                <a:solidFill>
                  <a:srgbClr val="002060"/>
                </a:solidFill>
              </a:rPr>
              <a:t> </a:t>
            </a:r>
            <a:r>
              <a:rPr lang="en-US" sz="4000" dirty="0" err="1">
                <a:solidFill>
                  <a:srgbClr val="002060"/>
                </a:solidFill>
              </a:rPr>
              <a:t>bị</a:t>
            </a:r>
            <a:r>
              <a:rPr lang="en-US" sz="4000" dirty="0">
                <a:solidFill>
                  <a:srgbClr val="002060"/>
                </a:solidFill>
              </a:rPr>
              <a:t> </a:t>
            </a:r>
            <a:r>
              <a:rPr lang="en-US" sz="4000" dirty="0" err="1">
                <a:solidFill>
                  <a:srgbClr val="002060"/>
                </a:solidFill>
              </a:rPr>
              <a:t>già</a:t>
            </a:r>
            <a:r>
              <a:rPr lang="en-US" sz="4000" dirty="0">
                <a:solidFill>
                  <a:srgbClr val="002060"/>
                </a:solidFill>
              </a:rPr>
              <a:t> </a:t>
            </a:r>
            <a:r>
              <a:rPr lang="en-US" sz="4000" dirty="0" err="1">
                <a:solidFill>
                  <a:srgbClr val="002060"/>
                </a:solidFill>
              </a:rPr>
              <a:t>hoá</a:t>
            </a:r>
            <a:endParaRPr lang="en-US" sz="4000" dirty="0">
              <a:solidFill>
                <a:srgbClr val="002060"/>
              </a:solidFill>
            </a:endParaRPr>
          </a:p>
        </p:txBody>
      </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D238F3F-5E5E-55C3-55B5-D50F6B0538B1}"/>
              </a:ext>
            </a:extLst>
          </p:cNvPr>
          <p:cNvGrpSpPr/>
          <p:nvPr/>
        </p:nvGrpSpPr>
        <p:grpSpPr>
          <a:xfrm>
            <a:off x="-228599" y="-141514"/>
            <a:ext cx="12616542" cy="8065714"/>
            <a:chOff x="1463455" y="1186324"/>
            <a:chExt cx="6375995" cy="5228129"/>
          </a:xfrm>
        </p:grpSpPr>
        <p:sp>
          <p:nvSpPr>
            <p:cNvPr id="6" name="矩形: 圆角 19">
              <a:extLst>
                <a:ext uri="{FF2B5EF4-FFF2-40B4-BE49-F238E27FC236}">
                  <a16:creationId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15">
              <a:extLst>
                <a:ext uri="{FF2B5EF4-FFF2-40B4-BE49-F238E27FC236}">
                  <a16:creationId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id="{8C6DA15D-A12F-64D4-8CFD-B96E2A8423DA}"/>
              </a:ext>
            </a:extLst>
          </p:cNvPr>
          <p:cNvSpPr txBox="1"/>
          <p:nvPr/>
        </p:nvSpPr>
        <p:spPr>
          <a:xfrm>
            <a:off x="2002970" y="1553098"/>
            <a:ext cx="8871858" cy="3539430"/>
          </a:xfrm>
          <a:prstGeom prst="rect">
            <a:avLst/>
          </a:prstGeom>
          <a:noFill/>
        </p:spPr>
        <p:txBody>
          <a:bodyPr wrap="square" rtlCol="0">
            <a:spAutoFit/>
          </a:bodyPr>
          <a:lstStyle/>
          <a:p>
            <a:pPr lvl="0" algn="just"/>
            <a:r>
              <a:rPr lang="vi-VN" sz="3200" dirty="0">
                <a:solidFill>
                  <a:prstClr val="black"/>
                </a:solidFill>
                <a:latin typeface="Calibri" panose="020F0502020204030204"/>
              </a:rPr>
              <a:t>Theo báo cáo của Liên hợp quốc, tính đến tháng 4 năm 2023, dân số Việt Nam đạt khoảng 100 triệu người, đứng thứ mười lăm trên thế giới trong bảng xếp hạng dân số các nước và vùng lãnh thổ, với độ tuổi trung bình vào khoảng 34 tuổi. Vì vậy, Việt Nam có lực lượng lao động trẻ và dồi dào, góp phần quan trọng xây dựng, phát triển đất nước.</a:t>
            </a:r>
          </a:p>
        </p:txBody>
      </p:sp>
      <p:pic>
        <p:nvPicPr>
          <p:cNvPr id="3" name="Picture 2">
            <a:extLst>
              <a:ext uri="{FF2B5EF4-FFF2-40B4-BE49-F238E27FC236}">
                <a16:creationId xmlns:a16="http://schemas.microsoft.com/office/drawing/2014/main" id="{E764AB49-6D4E-3417-03A9-3A601D92A8D5}"/>
              </a:ext>
            </a:extLst>
          </p:cNvPr>
          <p:cNvPicPr>
            <a:picLocks noChangeAspect="1"/>
          </p:cNvPicPr>
          <p:nvPr/>
        </p:nvPicPr>
        <p:blipFill>
          <a:blip r:embed="rId3"/>
          <a:stretch>
            <a:fillRect/>
          </a:stretch>
        </p:blipFill>
        <p:spPr>
          <a:xfrm>
            <a:off x="5214937" y="636133"/>
            <a:ext cx="2371725" cy="904875"/>
          </a:xfrm>
          <a:prstGeom prst="rect">
            <a:avLst/>
          </a:prstGeom>
        </p:spPr>
      </p:pic>
    </p:spTree>
    <p:extLst>
      <p:ext uri="{BB962C8B-B14F-4D97-AF65-F5344CB8AC3E}">
        <p14:creationId xmlns:p14="http://schemas.microsoft.com/office/powerpoint/2010/main" val="5849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ysClr val="windowText" lastClr="000000"/>
                </a:solidFill>
                <a:latin typeface="Calibri" panose="020F0502020204030204"/>
              </a:rPr>
              <a:t>Hoạt động 1</a:t>
            </a:r>
            <a:r>
              <a:rPr lang="en-US" sz="4400" b="1" dirty="0">
                <a:solidFill>
                  <a:sysClr val="windowText" lastClr="000000"/>
                </a:solidFill>
                <a:latin typeface="Calibri" panose="020F0502020204030204"/>
              </a:rPr>
              <a:t>:</a:t>
            </a:r>
            <a:r>
              <a:rPr lang="vi-VN" sz="4400" b="1" dirty="0">
                <a:solidFill>
                  <a:sysClr val="windowText" lastClr="000000"/>
                </a:solidFill>
                <a:latin typeface="Calibri" panose="020F0502020204030204"/>
              </a:rPr>
              <a:t> Ý nghĩa của sự sinh sản ở người đối với gia đình, dòng họ.</a:t>
            </a:r>
          </a:p>
        </p:txBody>
      </p:sp>
      <p:pic>
        <p:nvPicPr>
          <p:cNvPr id="4" name="Picture 13">
            <a:extLst>
              <a:ext uri="{FF2B5EF4-FFF2-40B4-BE49-F238E27FC236}">
                <a16:creationId xmlns:a16="http://schemas.microsoft.com/office/drawing/2014/main" id="{C28D3FB4-636D-03B3-C61E-973CA503D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52244" y="2471834"/>
            <a:ext cx="3561216" cy="4152149"/>
          </a:xfrm>
          <a:prstGeom prst="rect">
            <a:avLst/>
          </a:prstGeom>
        </p:spPr>
      </p:pic>
    </p:spTree>
    <p:extLst>
      <p:ext uri="{BB962C8B-B14F-4D97-AF65-F5344CB8AC3E}">
        <p14:creationId xmlns:p14="http://schemas.microsoft.com/office/powerpoint/2010/main" val="4077313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1938992"/>
          </a:xfrm>
          <a:prstGeom prst="rect">
            <a:avLst/>
          </a:prstGeom>
          <a:noFill/>
        </p:spPr>
        <p:txBody>
          <a:bodyPr wrap="square" rtlCol="0">
            <a:spAutoFit/>
          </a:bodyPr>
          <a:lstStyle/>
          <a:p>
            <a:pPr lvl="0" algn="just">
              <a:defRPr/>
            </a:pPr>
            <a:r>
              <a:rPr lang="en-US" sz="3000" b="1" dirty="0">
                <a:solidFill>
                  <a:srgbClr val="002060"/>
                </a:solidFill>
                <a:latin typeface="Calibri" panose="020F0502020204030204"/>
              </a:rPr>
              <a:t>1. </a:t>
            </a:r>
            <a:r>
              <a:rPr lang="vi-VN" sz="3000" b="1" dirty="0">
                <a:solidFill>
                  <a:srgbClr val="002060"/>
                </a:solidFill>
                <a:latin typeface="Calibri" panose="020F0502020204030204"/>
              </a:rPr>
              <a:t>Quan sát các thế hệ trong gia đình An (hình 1) và cho biết:</a:t>
            </a:r>
          </a:p>
          <a:p>
            <a:pPr lvl="0" algn="just">
              <a:defRPr/>
            </a:pPr>
            <a:r>
              <a:rPr lang="vi-VN" sz="3000" dirty="0">
                <a:solidFill>
                  <a:srgbClr val="002060"/>
                </a:solidFill>
                <a:latin typeface="Calibri" panose="020F0502020204030204"/>
              </a:rPr>
              <a:t>- Gia đình An có mấy thế hệ?</a:t>
            </a:r>
          </a:p>
          <a:p>
            <a:pPr lvl="0" algn="just">
              <a:defRPr/>
            </a:pPr>
            <a:r>
              <a:rPr lang="vi-VN" sz="3000" dirty="0">
                <a:solidFill>
                  <a:srgbClr val="002060"/>
                </a:solidFill>
                <a:latin typeface="Calibri" panose="020F0502020204030204"/>
              </a:rPr>
              <a:t>- Sự thay đổi về số lượng thành viên trong gia đình An so với 10 trước. Sự thay đổi đó do đâu?</a:t>
            </a:r>
            <a:endParaRPr kumimoji="0" lang="en-US" sz="300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2A3535-4BA9-76FC-3473-DC7DE16984E7}"/>
              </a:ext>
            </a:extLst>
          </p:cNvPr>
          <p:cNvPicPr>
            <a:picLocks noChangeAspect="1"/>
          </p:cNvPicPr>
          <p:nvPr/>
        </p:nvPicPr>
        <p:blipFill>
          <a:blip r:embed="rId4"/>
          <a:stretch>
            <a:fillRect/>
          </a:stretch>
        </p:blipFill>
        <p:spPr>
          <a:xfrm>
            <a:off x="3494314" y="2310492"/>
            <a:ext cx="5791200" cy="4457700"/>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AF310CE-5FF3-B5FD-2855-4C8337D47182}"/>
              </a:ext>
            </a:extLst>
          </p:cNvPr>
          <p:cNvPicPr>
            <a:picLocks noChangeAspect="1"/>
          </p:cNvPicPr>
          <p:nvPr/>
        </p:nvPicPr>
        <p:blipFill>
          <a:blip r:embed="rId2"/>
          <a:stretch>
            <a:fillRect/>
          </a:stretch>
        </p:blipFill>
        <p:spPr>
          <a:xfrm>
            <a:off x="805543" y="1374320"/>
            <a:ext cx="6134148" cy="4721680"/>
          </a:xfrm>
          <a:prstGeom prst="rect">
            <a:avLst/>
          </a:prstGeom>
        </p:spPr>
      </p:pic>
      <p:sp>
        <p:nvSpPr>
          <p:cNvPr id="4" name="Rectangle: Rounded Corners 3">
            <a:extLst>
              <a:ext uri="{FF2B5EF4-FFF2-40B4-BE49-F238E27FC236}">
                <a16:creationId xmlns:a16="http://schemas.microsoft.com/office/drawing/2014/main" id="{20C2B83C-D8F9-8782-D8FE-ED592B1644CB}"/>
              </a:ext>
            </a:extLst>
          </p:cNvPr>
          <p:cNvSpPr/>
          <p:nvPr/>
        </p:nvSpPr>
        <p:spPr>
          <a:xfrm>
            <a:off x="6972301" y="1117037"/>
            <a:ext cx="4751613" cy="1473764"/>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Gia đình An gồm có 3 thế hệ.</a:t>
            </a:r>
          </a:p>
        </p:txBody>
      </p:sp>
      <p:sp>
        <p:nvSpPr>
          <p:cNvPr id="5" name="Rectangle: Rounded Corners 4">
            <a:extLst>
              <a:ext uri="{FF2B5EF4-FFF2-40B4-BE49-F238E27FC236}">
                <a16:creationId xmlns:a16="http://schemas.microsoft.com/office/drawing/2014/main" id="{E5023045-71E7-385B-D04F-CBE8316842BC}"/>
              </a:ext>
            </a:extLst>
          </p:cNvPr>
          <p:cNvSpPr/>
          <p:nvPr/>
        </p:nvSpPr>
        <p:spPr>
          <a:xfrm>
            <a:off x="6727371" y="2956723"/>
            <a:ext cx="5301343" cy="2736506"/>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ysClr val="windowText" lastClr="000000"/>
                </a:solidFill>
                <a:latin typeface="Calibri" panose="020F0502020204030204"/>
              </a:rPr>
              <a:t>Sau 10 năm gia đình An có thêm 2 thành viên mới. Sự thay đổi đó là do mẹ An sinh ra.</a:t>
            </a:r>
          </a:p>
        </p:txBody>
      </p:sp>
    </p:spTree>
    <p:extLst>
      <p:ext uri="{BB962C8B-B14F-4D97-AF65-F5344CB8AC3E}">
        <p14:creationId xmlns:p14="http://schemas.microsoft.com/office/powerpoint/2010/main" val="357193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E124B38-4CA5-BD62-6B4C-95334F75D74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8" name="Group 17">
            <a:extLst>
              <a:ext uri="{FF2B5EF4-FFF2-40B4-BE49-F238E27FC236}">
                <a16:creationId xmlns:a16="http://schemas.microsoft.com/office/drawing/2014/main" id="{4D5883F9-BD4C-BA10-145C-F7B69D73EF5B}"/>
              </a:ext>
            </a:extLst>
          </p:cNvPr>
          <p:cNvGrpSpPr/>
          <p:nvPr/>
        </p:nvGrpSpPr>
        <p:grpSpPr>
          <a:xfrm>
            <a:off x="2061225" y="445969"/>
            <a:ext cx="7785663" cy="2667346"/>
            <a:chOff x="2061225" y="445969"/>
            <a:chExt cx="7785663" cy="2667346"/>
          </a:xfrm>
        </p:grpSpPr>
        <p:grpSp>
          <p:nvGrpSpPr>
            <p:cNvPr id="2" name="Google Shape;716;p39">
              <a:extLst>
                <a:ext uri="{FF2B5EF4-FFF2-40B4-BE49-F238E27FC236}">
                  <a16:creationId xmlns:a16="http://schemas.microsoft.com/office/drawing/2014/main" id="{D62F61F2-DB57-7994-14C8-D6E3A7A39DCB}"/>
                </a:ext>
              </a:extLst>
            </p:cNvPr>
            <p:cNvGrpSpPr/>
            <p:nvPr/>
          </p:nvGrpSpPr>
          <p:grpSpPr>
            <a:xfrm>
              <a:off x="2061225" y="445969"/>
              <a:ext cx="7785663" cy="2667346"/>
              <a:chOff x="1013538" y="1429500"/>
              <a:chExt cx="2133732" cy="1479618"/>
            </a:xfrm>
            <a:solidFill>
              <a:srgbClr val="FEFDD0"/>
            </a:solidFill>
          </p:grpSpPr>
          <p:sp>
            <p:nvSpPr>
              <p:cNvPr id="6" name="Google Shape;717;p39">
                <a:extLst>
                  <a:ext uri="{FF2B5EF4-FFF2-40B4-BE49-F238E27FC236}">
                    <a16:creationId xmlns:a16="http://schemas.microsoft.com/office/drawing/2014/main" id="{AE4223C6-CE02-85BB-AEF0-E6050932B414}"/>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18;p39">
                <a:extLst>
                  <a:ext uri="{FF2B5EF4-FFF2-40B4-BE49-F238E27FC236}">
                    <a16:creationId xmlns:a16="http://schemas.microsoft.com/office/drawing/2014/main" id="{4917094C-3870-E92E-3186-51D52804AA6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BBE3C7B9-BD54-EC09-0D8D-CEC329C13CAE}"/>
                </a:ext>
              </a:extLst>
            </p:cNvPr>
            <p:cNvSpPr txBox="1"/>
            <p:nvPr/>
          </p:nvSpPr>
          <p:spPr>
            <a:xfrm>
              <a:off x="3233057" y="968829"/>
              <a:ext cx="5486400" cy="1323439"/>
            </a:xfrm>
            <a:prstGeom prst="rect">
              <a:avLst/>
            </a:prstGeom>
            <a:noFill/>
          </p:spPr>
          <p:txBody>
            <a:bodyPr wrap="square" rtlCol="0">
              <a:spAutoFit/>
            </a:bodyPr>
            <a:lstStyle/>
            <a:p>
              <a:pPr algn="ctr"/>
              <a:r>
                <a:rPr lang="en-US" sz="4000" b="1" dirty="0"/>
                <a:t>Sinh </a:t>
              </a:r>
              <a:r>
                <a:rPr lang="en-US" sz="4000" b="1" dirty="0" err="1"/>
                <a:t>sản</a:t>
              </a:r>
              <a:r>
                <a:rPr lang="en-US" sz="4000" b="1" dirty="0"/>
                <a:t> </a:t>
              </a:r>
              <a:r>
                <a:rPr lang="en-US" sz="4000" b="1" dirty="0" err="1"/>
                <a:t>có</a:t>
              </a:r>
              <a:r>
                <a:rPr lang="en-US" sz="4000" b="1" dirty="0"/>
                <a:t> ý </a:t>
              </a:r>
              <a:r>
                <a:rPr lang="en-US" sz="4000" b="1" dirty="0" err="1"/>
                <a:t>nghĩa</a:t>
              </a:r>
              <a:r>
                <a:rPr lang="en-US" sz="4000" b="1" dirty="0"/>
                <a:t> </a:t>
              </a:r>
              <a:r>
                <a:rPr lang="en-US" sz="4000" b="1" dirty="0" err="1"/>
                <a:t>gì</a:t>
              </a:r>
              <a:r>
                <a:rPr lang="en-US" sz="4000" b="1" dirty="0"/>
                <a:t> </a:t>
              </a:r>
              <a:r>
                <a:rPr lang="en-US" sz="4000" b="1" dirty="0" err="1"/>
                <a:t>đối</a:t>
              </a:r>
              <a:r>
                <a:rPr lang="en-US" sz="4000" b="1" dirty="0"/>
                <a:t> </a:t>
              </a:r>
              <a:r>
                <a:rPr lang="en-US" sz="4000" b="1" dirty="0" err="1"/>
                <a:t>với</a:t>
              </a:r>
              <a:r>
                <a:rPr lang="en-US" sz="4000" b="1" dirty="0"/>
                <a:t> </a:t>
              </a:r>
              <a:r>
                <a:rPr lang="en-US" sz="4000" b="1" dirty="0" err="1"/>
                <a:t>gia</a:t>
              </a:r>
              <a:r>
                <a:rPr lang="en-US" sz="4000" b="1" dirty="0"/>
                <a:t> </a:t>
              </a:r>
              <a:r>
                <a:rPr lang="en-US" sz="4000" b="1" dirty="0" err="1"/>
                <a:t>đình</a:t>
              </a:r>
              <a:r>
                <a:rPr lang="en-US" sz="4000" b="1" dirty="0"/>
                <a:t>, </a:t>
              </a:r>
              <a:r>
                <a:rPr lang="en-US" sz="4000" b="1" dirty="0" err="1"/>
                <a:t>dòng</a:t>
              </a:r>
              <a:r>
                <a:rPr lang="en-US" sz="4000" b="1" dirty="0"/>
                <a:t> </a:t>
              </a:r>
              <a:r>
                <a:rPr lang="en-US" sz="4000" b="1" dirty="0" err="1"/>
                <a:t>họ</a:t>
              </a:r>
              <a:r>
                <a:rPr lang="en-US" sz="4000" b="1" dirty="0"/>
                <a:t>?</a:t>
              </a:r>
            </a:p>
          </p:txBody>
        </p:sp>
      </p:grpSp>
      <p:sp>
        <p:nvSpPr>
          <p:cNvPr id="19" name="Rectangle: Rounded Corners 18">
            <a:extLst>
              <a:ext uri="{FF2B5EF4-FFF2-40B4-BE49-F238E27FC236}">
                <a16:creationId xmlns:a16="http://schemas.microsoft.com/office/drawing/2014/main" id="{E7D8C7B1-63C0-416B-7660-C382A811ABAB}"/>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Đối với gia đình: </a:t>
            </a:r>
            <a:r>
              <a:rPr lang="vi-VN" sz="4000" dirty="0">
                <a:solidFill>
                  <a:sysClr val="windowText" lastClr="000000"/>
                </a:solidFill>
                <a:latin typeface="Calibri" panose="020F0502020204030204"/>
              </a:rPr>
              <a:t>Sinh sản tạo ra thế hệ mới, tiếp nối các thế hệ trong mỗi gia đình, dòng họ.</a:t>
            </a:r>
          </a:p>
        </p:txBody>
      </p:sp>
    </p:spTree>
    <p:extLst>
      <p:ext uri="{BB962C8B-B14F-4D97-AF65-F5344CB8AC3E}">
        <p14:creationId xmlns:p14="http://schemas.microsoft.com/office/powerpoint/2010/main" val="4290809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D238F3F-5E5E-55C3-55B5-D50F6B0538B1}"/>
              </a:ext>
            </a:extLst>
          </p:cNvPr>
          <p:cNvGrpSpPr/>
          <p:nvPr/>
        </p:nvGrpSpPr>
        <p:grpSpPr>
          <a:xfrm>
            <a:off x="3788229" y="1012372"/>
            <a:ext cx="8599713" cy="6911828"/>
            <a:chOff x="1463455" y="1186324"/>
            <a:chExt cx="6375995" cy="5228129"/>
          </a:xfrm>
        </p:grpSpPr>
        <p:sp>
          <p:nvSpPr>
            <p:cNvPr id="6" name="矩形: 圆角 19">
              <a:extLst>
                <a:ext uri="{FF2B5EF4-FFF2-40B4-BE49-F238E27FC236}">
                  <a16:creationId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5">
              <a:extLst>
                <a:ext uri="{FF2B5EF4-FFF2-40B4-BE49-F238E27FC236}">
                  <a16:creationId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id="{8C6DA15D-A12F-64D4-8CFD-B96E2A8423DA}"/>
              </a:ext>
            </a:extLst>
          </p:cNvPr>
          <p:cNvSpPr txBox="1"/>
          <p:nvPr/>
        </p:nvSpPr>
        <p:spPr>
          <a:xfrm>
            <a:off x="5000300" y="1988526"/>
            <a:ext cx="6331727" cy="3785652"/>
          </a:xfrm>
          <a:prstGeom prst="rect">
            <a:avLst/>
          </a:prstGeom>
          <a:noFill/>
        </p:spPr>
        <p:txBody>
          <a:bodyPr wrap="square" rtlCol="0">
            <a:spAutoFit/>
          </a:bodyPr>
          <a:lstStyle/>
          <a:p>
            <a:pPr algn="just"/>
            <a:r>
              <a:rPr lang="en-US" sz="4000" dirty="0"/>
              <a:t>   </a:t>
            </a:r>
            <a:r>
              <a:rPr lang="en-US" sz="4000" dirty="0" err="1"/>
              <a:t>Trẻ</a:t>
            </a:r>
            <a:r>
              <a:rPr lang="en-US" sz="4000" dirty="0"/>
              <a:t> </a:t>
            </a:r>
            <a:r>
              <a:rPr lang="en-US" sz="4000" dirty="0" err="1"/>
              <a:t>em</a:t>
            </a:r>
            <a:r>
              <a:rPr lang="en-US" sz="4000" dirty="0"/>
              <a:t> </a:t>
            </a:r>
            <a:r>
              <a:rPr lang="en-US" sz="4000" dirty="0" err="1"/>
              <a:t>sinh</a:t>
            </a:r>
            <a:r>
              <a:rPr lang="en-US" sz="4000" dirty="0"/>
              <a:t> </a:t>
            </a:r>
            <a:r>
              <a:rPr lang="en-US" sz="4000" dirty="0" err="1"/>
              <a:t>ra</a:t>
            </a:r>
            <a:r>
              <a:rPr lang="en-US" sz="4000" dirty="0"/>
              <a:t> </a:t>
            </a:r>
            <a:r>
              <a:rPr lang="en-US" sz="4000" dirty="0" err="1"/>
              <a:t>có</a:t>
            </a:r>
            <a:r>
              <a:rPr lang="en-US" sz="4000" dirty="0"/>
              <a:t> </a:t>
            </a:r>
            <a:r>
              <a:rPr lang="en-US" sz="4000" dirty="0" err="1"/>
              <a:t>những</a:t>
            </a:r>
            <a:r>
              <a:rPr lang="en-US" sz="4000" dirty="0"/>
              <a:t> </a:t>
            </a:r>
            <a:r>
              <a:rPr lang="en-US" sz="4000" dirty="0" err="1"/>
              <a:t>đặc</a:t>
            </a:r>
            <a:r>
              <a:rPr lang="en-US" sz="4000" dirty="0"/>
              <a:t> </a:t>
            </a:r>
            <a:r>
              <a:rPr lang="en-US" sz="4000" dirty="0" err="1"/>
              <a:t>điểm</a:t>
            </a:r>
            <a:r>
              <a:rPr lang="en-US" sz="4000" dirty="0"/>
              <a:t> </a:t>
            </a:r>
            <a:r>
              <a:rPr lang="en-US" sz="4000" dirty="0" err="1"/>
              <a:t>giống</a:t>
            </a:r>
            <a:r>
              <a:rPr lang="en-US" sz="4000" dirty="0"/>
              <a:t> </a:t>
            </a:r>
            <a:r>
              <a:rPr lang="en-US" sz="4000" dirty="0" err="1"/>
              <a:t>với</a:t>
            </a:r>
            <a:r>
              <a:rPr lang="en-US" sz="4000" dirty="0"/>
              <a:t> </a:t>
            </a:r>
            <a:r>
              <a:rPr lang="en-US" sz="4000" dirty="0" err="1"/>
              <a:t>bố</a:t>
            </a:r>
            <a:r>
              <a:rPr lang="en-US" sz="4000" dirty="0"/>
              <a:t> </a:t>
            </a:r>
            <a:r>
              <a:rPr lang="en-US" sz="4000" dirty="0" err="1"/>
              <a:t>mẹ</a:t>
            </a:r>
            <a:r>
              <a:rPr lang="en-US" sz="4000" dirty="0"/>
              <a:t> </a:t>
            </a:r>
            <a:r>
              <a:rPr lang="en-US" sz="4000" dirty="0" err="1"/>
              <a:t>của</a:t>
            </a:r>
            <a:r>
              <a:rPr lang="en-US" sz="4000" dirty="0"/>
              <a:t> </a:t>
            </a:r>
            <a:r>
              <a:rPr lang="en-US" sz="4000" dirty="0" err="1"/>
              <a:t>mình</a:t>
            </a:r>
            <a:r>
              <a:rPr lang="en-US" sz="4000" dirty="0"/>
              <a:t>.</a:t>
            </a:r>
          </a:p>
          <a:p>
            <a:pPr algn="just"/>
            <a:r>
              <a:rPr lang="en-US" sz="4000" dirty="0" err="1"/>
              <a:t>Ví</a:t>
            </a:r>
            <a:r>
              <a:rPr lang="en-US" sz="4000" dirty="0"/>
              <a:t> </a:t>
            </a:r>
            <a:r>
              <a:rPr lang="en-US" sz="4000" dirty="0" err="1"/>
              <a:t>dụ</a:t>
            </a:r>
            <a:r>
              <a:rPr lang="en-US" sz="4000" dirty="0"/>
              <a:t>: con </a:t>
            </a:r>
            <a:r>
              <a:rPr lang="en-US" sz="4000" dirty="0" err="1"/>
              <a:t>có</a:t>
            </a:r>
            <a:r>
              <a:rPr lang="en-US" sz="4000" dirty="0"/>
              <a:t> </a:t>
            </a:r>
            <a:r>
              <a:rPr lang="en-US" sz="4000" dirty="0" err="1"/>
              <a:t>miệng</a:t>
            </a:r>
            <a:r>
              <a:rPr lang="en-US" sz="4000" dirty="0"/>
              <a:t> </a:t>
            </a:r>
            <a:r>
              <a:rPr lang="en-US" sz="4000" dirty="0" err="1"/>
              <a:t>rộng</a:t>
            </a:r>
            <a:r>
              <a:rPr lang="en-US" sz="4000" dirty="0"/>
              <a:t> </a:t>
            </a:r>
            <a:r>
              <a:rPr lang="en-US" sz="4000" dirty="0" err="1"/>
              <a:t>giống</a:t>
            </a:r>
            <a:r>
              <a:rPr lang="en-US" sz="4000" dirty="0"/>
              <a:t> </a:t>
            </a:r>
            <a:r>
              <a:rPr lang="en-US" sz="4000" dirty="0" err="1"/>
              <a:t>bố</a:t>
            </a:r>
            <a:r>
              <a:rPr lang="en-US" sz="4000" dirty="0"/>
              <a:t> hay </a:t>
            </a:r>
            <a:r>
              <a:rPr lang="en-US" sz="4000" dirty="0" err="1"/>
              <a:t>có</a:t>
            </a:r>
            <a:r>
              <a:rPr lang="en-US" sz="4000" dirty="0"/>
              <a:t> </a:t>
            </a:r>
            <a:r>
              <a:rPr lang="en-US" sz="4000" dirty="0" err="1"/>
              <a:t>má</a:t>
            </a:r>
            <a:r>
              <a:rPr lang="en-US" sz="4000" dirty="0"/>
              <a:t> </a:t>
            </a:r>
            <a:r>
              <a:rPr lang="en-US" sz="4000" dirty="0" err="1"/>
              <a:t>lúm</a:t>
            </a:r>
            <a:r>
              <a:rPr lang="en-US" sz="4000" dirty="0"/>
              <a:t> </a:t>
            </a:r>
            <a:r>
              <a:rPr lang="en-US" sz="4000" dirty="0" err="1"/>
              <a:t>đồng</a:t>
            </a:r>
            <a:r>
              <a:rPr lang="en-US" sz="4000" dirty="0"/>
              <a:t> </a:t>
            </a:r>
            <a:r>
              <a:rPr lang="en-US" sz="4000" dirty="0" err="1"/>
              <a:t>tiền</a:t>
            </a:r>
            <a:r>
              <a:rPr lang="en-US" sz="4000" dirty="0"/>
              <a:t> </a:t>
            </a:r>
            <a:r>
              <a:rPr lang="en-US" sz="4000" dirty="0" err="1"/>
              <a:t>giống</a:t>
            </a:r>
            <a:r>
              <a:rPr lang="en-US" sz="4000" dirty="0"/>
              <a:t> </a:t>
            </a:r>
            <a:r>
              <a:rPr lang="en-US" sz="4000" dirty="0" err="1"/>
              <a:t>mẹ</a:t>
            </a:r>
            <a:r>
              <a:rPr lang="en-US" sz="4000" dirty="0"/>
              <a:t>,..</a:t>
            </a:r>
            <a:endParaRPr lang="vi-VN" sz="4000" dirty="0"/>
          </a:p>
        </p:txBody>
      </p:sp>
      <p:pic>
        <p:nvPicPr>
          <p:cNvPr id="11" name="Picture 2">
            <a:extLst>
              <a:ext uri="{FF2B5EF4-FFF2-40B4-BE49-F238E27FC236}">
                <a16:creationId xmlns:a16="http://schemas.microsoft.com/office/drawing/2014/main" id="{A0E29370-035D-EDB2-A554-E845B9BF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88" y="2041325"/>
            <a:ext cx="3670213" cy="3670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BBBE4A3-667C-DCAD-1D9E-F9D651DB8CE7}"/>
              </a:ext>
            </a:extLst>
          </p:cNvPr>
          <p:cNvPicPr>
            <a:picLocks noChangeAspect="1"/>
          </p:cNvPicPr>
          <p:nvPr/>
        </p:nvPicPr>
        <p:blipFill>
          <a:blip r:embed="rId4"/>
          <a:stretch>
            <a:fillRect/>
          </a:stretch>
        </p:blipFill>
        <p:spPr>
          <a:xfrm>
            <a:off x="4610595" y="0"/>
            <a:ext cx="3645724" cy="1457070"/>
          </a:xfrm>
          <a:prstGeom prst="rect">
            <a:avLst/>
          </a:prstGeom>
        </p:spPr>
      </p:pic>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Hoạt động </a:t>
            </a:r>
            <a:r>
              <a:rPr kumimoji="0" lang="en-US"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a:t>
            </a:r>
            <a:r>
              <a:rPr lang="vi-VN" sz="4400" b="1" dirty="0">
                <a:solidFill>
                  <a:sysClr val="windowText" lastClr="000000"/>
                </a:solidFill>
                <a:latin typeface="Calibri" panose="020F0502020204030204"/>
              </a:rPr>
              <a:t> Ý nghĩa của sự sinh sản ở người đối với xã hội.</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BFAFF1-BFA4-B64E-C272-D3F75902665C}"/>
              </a:ext>
            </a:extLst>
          </p:cNvPr>
          <p:cNvGrpSpPr/>
          <p:nvPr/>
        </p:nvGrpSpPr>
        <p:grpSpPr>
          <a:xfrm>
            <a:off x="2972953" y="2541010"/>
            <a:ext cx="7705195" cy="4110161"/>
            <a:chOff x="2657267" y="3085296"/>
            <a:chExt cx="7705195" cy="3703132"/>
          </a:xfrm>
        </p:grpSpPr>
        <p:sp>
          <p:nvSpPr>
            <p:cNvPr id="5" name="TextBox 4">
              <a:extLst>
                <a:ext uri="{FF2B5EF4-FFF2-40B4-BE49-F238E27FC236}">
                  <a16:creationId xmlns:a16="http://schemas.microsoft.com/office/drawing/2014/main" id="{8C4C19E4-2B1D-A394-A2C5-F1637C611F4E}"/>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NGUYỄN</a:t>
              </a:r>
            </a:p>
            <a:p>
              <a:r>
                <a:rPr lang="en-US" b="1" dirty="0">
                  <a:latin typeface="Times New Roman" panose="02020603050405020304" pitchFamily="18" charset="0"/>
                  <a:cs typeface="Times New Roman" panose="02020603050405020304" pitchFamily="18" charset="0"/>
                </a:rPr>
                <a:t>THỊ ÁI </a:t>
              </a:r>
            </a:p>
            <a:p>
              <a:r>
                <a:rPr lang="en-US" b="1" dirty="0">
                  <a:latin typeface="Times New Roman" panose="02020603050405020304" pitchFamily="18" charset="0"/>
                  <a:cs typeface="Times New Roman" panose="02020603050405020304" pitchFamily="18" charset="0"/>
                </a:rPr>
                <a:t>QUYÊN</a:t>
              </a:r>
              <a:endParaRPr lang="en-SG" b="1" dirty="0">
                <a:latin typeface="Times New Roman" panose="02020603050405020304" pitchFamily="18" charset="0"/>
                <a:cs typeface="Times New Roman" panose="02020603050405020304" pitchFamily="18" charset="0"/>
              </a:endParaRPr>
            </a:p>
          </p:txBody>
        </p:sp>
        <p:grpSp>
          <p:nvGrpSpPr>
            <p:cNvPr id="6" name="Group 4">
              <a:extLst>
                <a:ext uri="{FF2B5EF4-FFF2-40B4-BE49-F238E27FC236}">
                  <a16:creationId xmlns:a16="http://schemas.microsoft.com/office/drawing/2014/main" id="{3D9313EA-9755-5910-1FF5-18E80D34D2B4}"/>
                </a:ext>
              </a:extLst>
            </p:cNvPr>
            <p:cNvGrpSpPr>
              <a:grpSpLocks noChangeAspect="1"/>
            </p:cNvGrpSpPr>
            <p:nvPr/>
          </p:nvGrpSpPr>
          <p:grpSpPr bwMode="auto">
            <a:xfrm>
              <a:off x="2657267" y="3085296"/>
              <a:ext cx="7705195" cy="3703132"/>
              <a:chOff x="850" y="1426"/>
              <a:chExt cx="5980" cy="2874"/>
            </a:xfrm>
          </p:grpSpPr>
          <p:sp>
            <p:nvSpPr>
              <p:cNvPr id="7" name="AutoShape 3">
                <a:extLst>
                  <a:ext uri="{FF2B5EF4-FFF2-40B4-BE49-F238E27FC236}">
                    <a16:creationId xmlns:a16="http://schemas.microsoft.com/office/drawing/2014/main" id="{998AA62E-7C2A-4254-FD1C-E183AC9854B3}"/>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8" name="Group 205">
                <a:extLst>
                  <a:ext uri="{FF2B5EF4-FFF2-40B4-BE49-F238E27FC236}">
                    <a16:creationId xmlns:a16="http://schemas.microsoft.com/office/drawing/2014/main" id="{34017EAA-1511-5095-91C0-8744EDACDAE1}"/>
                  </a:ext>
                </a:extLst>
              </p:cNvPr>
              <p:cNvGrpSpPr>
                <a:grpSpLocks/>
              </p:cNvGrpSpPr>
              <p:nvPr/>
            </p:nvGrpSpPr>
            <p:grpSpPr bwMode="auto">
              <a:xfrm>
                <a:off x="1235" y="1490"/>
                <a:ext cx="5207" cy="2682"/>
                <a:chOff x="1235" y="1490"/>
                <a:chExt cx="5207" cy="2682"/>
              </a:xfrm>
            </p:grpSpPr>
            <p:sp>
              <p:nvSpPr>
                <p:cNvPr id="94" name="Freeform 15">
                  <a:extLst>
                    <a:ext uri="{FF2B5EF4-FFF2-40B4-BE49-F238E27FC236}">
                      <a16:creationId xmlns:a16="http://schemas.microsoft.com/office/drawing/2014/main" id="{435C26B8-1B4C-A2EC-75F6-769A440876D6}"/>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5" name="Freeform 16">
                  <a:extLst>
                    <a:ext uri="{FF2B5EF4-FFF2-40B4-BE49-F238E27FC236}">
                      <a16:creationId xmlns:a16="http://schemas.microsoft.com/office/drawing/2014/main" id="{C524E27C-7398-37DB-BF79-A5BF4A022441}"/>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6" name="Freeform 17">
                  <a:extLst>
                    <a:ext uri="{FF2B5EF4-FFF2-40B4-BE49-F238E27FC236}">
                      <a16:creationId xmlns:a16="http://schemas.microsoft.com/office/drawing/2014/main" id="{3F08F9D4-40D0-DCD2-1163-D25AD631DD20}"/>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7" name="Rectangle 18">
                  <a:extLst>
                    <a:ext uri="{FF2B5EF4-FFF2-40B4-BE49-F238E27FC236}">
                      <a16:creationId xmlns:a16="http://schemas.microsoft.com/office/drawing/2014/main" id="{27F0C538-A9C7-7E67-552B-31DF7BB56F45}"/>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8" name="Freeform 19">
                  <a:extLst>
                    <a:ext uri="{FF2B5EF4-FFF2-40B4-BE49-F238E27FC236}">
                      <a16:creationId xmlns:a16="http://schemas.microsoft.com/office/drawing/2014/main" id="{26773988-6ED1-A5F6-B8B5-DED9DBA3DA14}"/>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9" name="Freeform 20">
                  <a:extLst>
                    <a:ext uri="{FF2B5EF4-FFF2-40B4-BE49-F238E27FC236}">
                      <a16:creationId xmlns:a16="http://schemas.microsoft.com/office/drawing/2014/main" id="{14DE91ED-72BF-6428-95C4-5A7F6D90F63E}"/>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0" name="Freeform 21">
                  <a:extLst>
                    <a:ext uri="{FF2B5EF4-FFF2-40B4-BE49-F238E27FC236}">
                      <a16:creationId xmlns:a16="http://schemas.microsoft.com/office/drawing/2014/main" id="{B1C32859-0E44-38DD-E3D8-CAC20CBBF0A9}"/>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1" name="Freeform 22">
                  <a:extLst>
                    <a:ext uri="{FF2B5EF4-FFF2-40B4-BE49-F238E27FC236}">
                      <a16:creationId xmlns:a16="http://schemas.microsoft.com/office/drawing/2014/main" id="{A5828C1B-2BA5-0396-FD7B-F90B155871B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2" name="Freeform 23">
                  <a:extLst>
                    <a:ext uri="{FF2B5EF4-FFF2-40B4-BE49-F238E27FC236}">
                      <a16:creationId xmlns:a16="http://schemas.microsoft.com/office/drawing/2014/main" id="{2DD5B3BD-F54B-F1C3-9E47-738CAE77278E}"/>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3" name="Freeform 24">
                  <a:extLst>
                    <a:ext uri="{FF2B5EF4-FFF2-40B4-BE49-F238E27FC236}">
                      <a16:creationId xmlns:a16="http://schemas.microsoft.com/office/drawing/2014/main" id="{0DE68A8A-E852-E57D-C306-4D512159C8A0}"/>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4" name="Freeform 25">
                  <a:extLst>
                    <a:ext uri="{FF2B5EF4-FFF2-40B4-BE49-F238E27FC236}">
                      <a16:creationId xmlns:a16="http://schemas.microsoft.com/office/drawing/2014/main" id="{51260BC7-8DD4-D2C6-A9CC-11674310CBD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5" name="Freeform 26">
                  <a:extLst>
                    <a:ext uri="{FF2B5EF4-FFF2-40B4-BE49-F238E27FC236}">
                      <a16:creationId xmlns:a16="http://schemas.microsoft.com/office/drawing/2014/main" id="{420E6A76-B6AF-4115-7984-87005F816849}"/>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6" name="Freeform 27">
                  <a:extLst>
                    <a:ext uri="{FF2B5EF4-FFF2-40B4-BE49-F238E27FC236}">
                      <a16:creationId xmlns:a16="http://schemas.microsoft.com/office/drawing/2014/main" id="{E62AEDB0-96FA-F45A-1CF1-A55DC470305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7" name="Freeform 28">
                  <a:extLst>
                    <a:ext uri="{FF2B5EF4-FFF2-40B4-BE49-F238E27FC236}">
                      <a16:creationId xmlns:a16="http://schemas.microsoft.com/office/drawing/2014/main" id="{9C9FF402-6968-8DC1-03EB-B903A9BEE5A7}"/>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8" name="Freeform 29">
                  <a:extLst>
                    <a:ext uri="{FF2B5EF4-FFF2-40B4-BE49-F238E27FC236}">
                      <a16:creationId xmlns:a16="http://schemas.microsoft.com/office/drawing/2014/main" id="{AE6FE030-F612-F563-19C4-07C58748359B}"/>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9" name="Freeform 30">
                  <a:extLst>
                    <a:ext uri="{FF2B5EF4-FFF2-40B4-BE49-F238E27FC236}">
                      <a16:creationId xmlns:a16="http://schemas.microsoft.com/office/drawing/2014/main" id="{29B125BC-E9B0-1BF9-EF94-DDCDD5031EB5}"/>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0" name="Freeform 31">
                  <a:extLst>
                    <a:ext uri="{FF2B5EF4-FFF2-40B4-BE49-F238E27FC236}">
                      <a16:creationId xmlns:a16="http://schemas.microsoft.com/office/drawing/2014/main" id="{2955D5EE-53C9-6047-95B5-688BFB8EE52F}"/>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1" name="Freeform 32">
                  <a:extLst>
                    <a:ext uri="{FF2B5EF4-FFF2-40B4-BE49-F238E27FC236}">
                      <a16:creationId xmlns:a16="http://schemas.microsoft.com/office/drawing/2014/main" id="{CB825E9B-D998-DB45-C685-7DF556F8D0E4}"/>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2" name="Freeform 33">
                  <a:extLst>
                    <a:ext uri="{FF2B5EF4-FFF2-40B4-BE49-F238E27FC236}">
                      <a16:creationId xmlns:a16="http://schemas.microsoft.com/office/drawing/2014/main" id="{137FA738-D2CD-309A-849B-B716A8896FBD}"/>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3" name="Freeform 34">
                  <a:extLst>
                    <a:ext uri="{FF2B5EF4-FFF2-40B4-BE49-F238E27FC236}">
                      <a16:creationId xmlns:a16="http://schemas.microsoft.com/office/drawing/2014/main" id="{B360A910-6878-164D-3F86-66F1600408E6}"/>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4" name="Freeform 35">
                  <a:extLst>
                    <a:ext uri="{FF2B5EF4-FFF2-40B4-BE49-F238E27FC236}">
                      <a16:creationId xmlns:a16="http://schemas.microsoft.com/office/drawing/2014/main" id="{D103133D-F41C-C489-1625-2D70375E5397}"/>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5" name="Freeform 36">
                  <a:extLst>
                    <a:ext uri="{FF2B5EF4-FFF2-40B4-BE49-F238E27FC236}">
                      <a16:creationId xmlns:a16="http://schemas.microsoft.com/office/drawing/2014/main" id="{7949821A-982F-F9D9-A84B-3E39496442D6}"/>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6" name="Freeform 37">
                  <a:extLst>
                    <a:ext uri="{FF2B5EF4-FFF2-40B4-BE49-F238E27FC236}">
                      <a16:creationId xmlns:a16="http://schemas.microsoft.com/office/drawing/2014/main" id="{15154AF7-BF7B-CCBB-A373-760C3AD7AFC5}"/>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7" name="Freeform 38">
                  <a:extLst>
                    <a:ext uri="{FF2B5EF4-FFF2-40B4-BE49-F238E27FC236}">
                      <a16:creationId xmlns:a16="http://schemas.microsoft.com/office/drawing/2014/main" id="{9B64FFCB-B0B3-09F4-1317-2D7B805DBC03}"/>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8" name="Freeform 39">
                  <a:extLst>
                    <a:ext uri="{FF2B5EF4-FFF2-40B4-BE49-F238E27FC236}">
                      <a16:creationId xmlns:a16="http://schemas.microsoft.com/office/drawing/2014/main" id="{5CF7CB77-08CC-8BB4-BF2D-7B9BAB422C24}"/>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9" name="Freeform 40">
                  <a:extLst>
                    <a:ext uri="{FF2B5EF4-FFF2-40B4-BE49-F238E27FC236}">
                      <a16:creationId xmlns:a16="http://schemas.microsoft.com/office/drawing/2014/main" id="{64B23221-83CB-9D2A-6E37-7077E0C5A7AF}"/>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0" name="Freeform 41">
                  <a:extLst>
                    <a:ext uri="{FF2B5EF4-FFF2-40B4-BE49-F238E27FC236}">
                      <a16:creationId xmlns:a16="http://schemas.microsoft.com/office/drawing/2014/main" id="{ADF541BB-370D-0D6E-A590-648C5FB89BDB}"/>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1" name="Freeform 42">
                  <a:extLst>
                    <a:ext uri="{FF2B5EF4-FFF2-40B4-BE49-F238E27FC236}">
                      <a16:creationId xmlns:a16="http://schemas.microsoft.com/office/drawing/2014/main" id="{68ECA56D-C1C2-3B8E-FE3F-03812A4DC48D}"/>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2" name="Freeform 43">
                  <a:extLst>
                    <a:ext uri="{FF2B5EF4-FFF2-40B4-BE49-F238E27FC236}">
                      <a16:creationId xmlns:a16="http://schemas.microsoft.com/office/drawing/2014/main" id="{E09A9900-818F-D540-F5BB-BA09A0745BCA}"/>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3" name="Freeform 44">
                  <a:extLst>
                    <a:ext uri="{FF2B5EF4-FFF2-40B4-BE49-F238E27FC236}">
                      <a16:creationId xmlns:a16="http://schemas.microsoft.com/office/drawing/2014/main" id="{DEA74D11-2BD9-7373-9B03-1A6EC4C16222}"/>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4" name="Freeform 45">
                  <a:extLst>
                    <a:ext uri="{FF2B5EF4-FFF2-40B4-BE49-F238E27FC236}">
                      <a16:creationId xmlns:a16="http://schemas.microsoft.com/office/drawing/2014/main" id="{FBAEF56F-D716-8241-19BB-EC759D09E439}"/>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5" name="Freeform 46">
                  <a:extLst>
                    <a:ext uri="{FF2B5EF4-FFF2-40B4-BE49-F238E27FC236}">
                      <a16:creationId xmlns:a16="http://schemas.microsoft.com/office/drawing/2014/main" id="{13F1045C-BDA0-95DF-3D62-BE60A335AE41}"/>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6" name="Freeform 47">
                  <a:extLst>
                    <a:ext uri="{FF2B5EF4-FFF2-40B4-BE49-F238E27FC236}">
                      <a16:creationId xmlns:a16="http://schemas.microsoft.com/office/drawing/2014/main" id="{9ECD12EF-B449-3A76-5612-237D08758A0F}"/>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7" name="Freeform 48">
                  <a:extLst>
                    <a:ext uri="{FF2B5EF4-FFF2-40B4-BE49-F238E27FC236}">
                      <a16:creationId xmlns:a16="http://schemas.microsoft.com/office/drawing/2014/main" id="{07F402DA-2B90-4526-5887-73EBB6C3376E}"/>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8" name="Freeform 49">
                  <a:extLst>
                    <a:ext uri="{FF2B5EF4-FFF2-40B4-BE49-F238E27FC236}">
                      <a16:creationId xmlns:a16="http://schemas.microsoft.com/office/drawing/2014/main" id="{4A378782-51C3-B8AD-AD8F-CF20B5B6B0D9}"/>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9" name="Freeform 50">
                  <a:extLst>
                    <a:ext uri="{FF2B5EF4-FFF2-40B4-BE49-F238E27FC236}">
                      <a16:creationId xmlns:a16="http://schemas.microsoft.com/office/drawing/2014/main" id="{0BD0A349-5108-B570-8B13-42B245596507}"/>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0" name="Freeform 51">
                  <a:extLst>
                    <a:ext uri="{FF2B5EF4-FFF2-40B4-BE49-F238E27FC236}">
                      <a16:creationId xmlns:a16="http://schemas.microsoft.com/office/drawing/2014/main" id="{C3C8AC8D-448E-33FB-B134-18DE25D78A21}"/>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1" name="Freeform 52">
                  <a:extLst>
                    <a:ext uri="{FF2B5EF4-FFF2-40B4-BE49-F238E27FC236}">
                      <a16:creationId xmlns:a16="http://schemas.microsoft.com/office/drawing/2014/main" id="{DDF62308-E0A6-50DE-9F61-F78EBC54C824}"/>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2" name="Freeform 53">
                  <a:extLst>
                    <a:ext uri="{FF2B5EF4-FFF2-40B4-BE49-F238E27FC236}">
                      <a16:creationId xmlns:a16="http://schemas.microsoft.com/office/drawing/2014/main" id="{5DA3CB42-F6D2-D10A-92F8-BC153A245ED7}"/>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3" name="Freeform 54">
                  <a:extLst>
                    <a:ext uri="{FF2B5EF4-FFF2-40B4-BE49-F238E27FC236}">
                      <a16:creationId xmlns:a16="http://schemas.microsoft.com/office/drawing/2014/main" id="{8B8DC016-57C9-33F5-279A-A39E818D1C6D}"/>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4" name="Freeform 55">
                  <a:extLst>
                    <a:ext uri="{FF2B5EF4-FFF2-40B4-BE49-F238E27FC236}">
                      <a16:creationId xmlns:a16="http://schemas.microsoft.com/office/drawing/2014/main" id="{AF29EAB8-5682-15F5-1C21-9D8B39DCB5CE}"/>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5" name="Rectangle 56">
                  <a:extLst>
                    <a:ext uri="{FF2B5EF4-FFF2-40B4-BE49-F238E27FC236}">
                      <a16:creationId xmlns:a16="http://schemas.microsoft.com/office/drawing/2014/main" id="{697D96FD-85D4-39B9-FFE1-07155D469941}"/>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6" name="Freeform 57">
                  <a:extLst>
                    <a:ext uri="{FF2B5EF4-FFF2-40B4-BE49-F238E27FC236}">
                      <a16:creationId xmlns:a16="http://schemas.microsoft.com/office/drawing/2014/main" id="{1F67A231-D798-7D4A-AB32-51A35A499A0F}"/>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7" name="Freeform 58">
                  <a:extLst>
                    <a:ext uri="{FF2B5EF4-FFF2-40B4-BE49-F238E27FC236}">
                      <a16:creationId xmlns:a16="http://schemas.microsoft.com/office/drawing/2014/main" id="{DA666B61-40AB-3C8D-1E1E-891F8C795728}"/>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8" name="Freeform 59">
                  <a:extLst>
                    <a:ext uri="{FF2B5EF4-FFF2-40B4-BE49-F238E27FC236}">
                      <a16:creationId xmlns:a16="http://schemas.microsoft.com/office/drawing/2014/main" id="{FAC434FE-C203-5B63-2953-873696FF7A9E}"/>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9" name="Freeform 60">
                  <a:extLst>
                    <a:ext uri="{FF2B5EF4-FFF2-40B4-BE49-F238E27FC236}">
                      <a16:creationId xmlns:a16="http://schemas.microsoft.com/office/drawing/2014/main" id="{0A62E4A4-BA07-267B-AC6B-73582685DA64}"/>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0" name="Freeform 61">
                  <a:extLst>
                    <a:ext uri="{FF2B5EF4-FFF2-40B4-BE49-F238E27FC236}">
                      <a16:creationId xmlns:a16="http://schemas.microsoft.com/office/drawing/2014/main" id="{22D36678-4FAF-6F8F-7892-E074D88632FE}"/>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1" name="Freeform 62">
                  <a:extLst>
                    <a:ext uri="{FF2B5EF4-FFF2-40B4-BE49-F238E27FC236}">
                      <a16:creationId xmlns:a16="http://schemas.microsoft.com/office/drawing/2014/main" id="{19839081-FAE1-78C4-35D5-8C7CB095E267}"/>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2" name="Freeform 63">
                  <a:extLst>
                    <a:ext uri="{FF2B5EF4-FFF2-40B4-BE49-F238E27FC236}">
                      <a16:creationId xmlns:a16="http://schemas.microsoft.com/office/drawing/2014/main" id="{1588878D-081F-E2FF-B27A-D213033972F6}"/>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3" name="Freeform 64">
                  <a:extLst>
                    <a:ext uri="{FF2B5EF4-FFF2-40B4-BE49-F238E27FC236}">
                      <a16:creationId xmlns:a16="http://schemas.microsoft.com/office/drawing/2014/main" id="{EF828DC5-9A25-AAB2-2198-8B13165BA297}"/>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4" name="Freeform 65">
                  <a:extLst>
                    <a:ext uri="{FF2B5EF4-FFF2-40B4-BE49-F238E27FC236}">
                      <a16:creationId xmlns:a16="http://schemas.microsoft.com/office/drawing/2014/main" id="{60E36679-A5EC-CD35-0E45-38707D84B538}"/>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5" name="Freeform 66">
                  <a:extLst>
                    <a:ext uri="{FF2B5EF4-FFF2-40B4-BE49-F238E27FC236}">
                      <a16:creationId xmlns:a16="http://schemas.microsoft.com/office/drawing/2014/main" id="{44C3B62B-031E-6EC1-DDDE-0B3B21425FF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6" name="Freeform 67">
                  <a:extLst>
                    <a:ext uri="{FF2B5EF4-FFF2-40B4-BE49-F238E27FC236}">
                      <a16:creationId xmlns:a16="http://schemas.microsoft.com/office/drawing/2014/main" id="{EA9F1CA8-7536-BE09-8B86-24B7E884E878}"/>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7" name="Freeform 68">
                  <a:extLst>
                    <a:ext uri="{FF2B5EF4-FFF2-40B4-BE49-F238E27FC236}">
                      <a16:creationId xmlns:a16="http://schemas.microsoft.com/office/drawing/2014/main" id="{E4319DFB-3350-858D-CC87-92397B327710}"/>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8" name="Freeform 69">
                  <a:extLst>
                    <a:ext uri="{FF2B5EF4-FFF2-40B4-BE49-F238E27FC236}">
                      <a16:creationId xmlns:a16="http://schemas.microsoft.com/office/drawing/2014/main" id="{BF6FC005-66AF-5958-6C55-BCE86884FCF4}"/>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9" name="Freeform 70">
                  <a:extLst>
                    <a:ext uri="{FF2B5EF4-FFF2-40B4-BE49-F238E27FC236}">
                      <a16:creationId xmlns:a16="http://schemas.microsoft.com/office/drawing/2014/main" id="{AEC641A4-C38F-4276-9F4D-B2F4560E4295}"/>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0" name="Freeform 71">
                  <a:extLst>
                    <a:ext uri="{FF2B5EF4-FFF2-40B4-BE49-F238E27FC236}">
                      <a16:creationId xmlns:a16="http://schemas.microsoft.com/office/drawing/2014/main" id="{F2024C7B-D76D-62C8-A3A1-1BF84A9C8E11}"/>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1" name="Freeform 72">
                  <a:extLst>
                    <a:ext uri="{FF2B5EF4-FFF2-40B4-BE49-F238E27FC236}">
                      <a16:creationId xmlns:a16="http://schemas.microsoft.com/office/drawing/2014/main" id="{D5C2007D-8D47-F9A5-3E13-E6BE6FD55DD7}"/>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2" name="Freeform 73">
                  <a:extLst>
                    <a:ext uri="{FF2B5EF4-FFF2-40B4-BE49-F238E27FC236}">
                      <a16:creationId xmlns:a16="http://schemas.microsoft.com/office/drawing/2014/main" id="{9E105DF0-5280-B038-A0E2-9C0968BEDF7F}"/>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3" name="Freeform 74">
                  <a:extLst>
                    <a:ext uri="{FF2B5EF4-FFF2-40B4-BE49-F238E27FC236}">
                      <a16:creationId xmlns:a16="http://schemas.microsoft.com/office/drawing/2014/main" id="{26255072-5DEF-935F-099D-19A7C6F1162D}"/>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4" name="Freeform 75">
                  <a:extLst>
                    <a:ext uri="{FF2B5EF4-FFF2-40B4-BE49-F238E27FC236}">
                      <a16:creationId xmlns:a16="http://schemas.microsoft.com/office/drawing/2014/main" id="{88437385-7725-5651-F4EA-24B6A819CAC0}"/>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5" name="Freeform 76">
                  <a:extLst>
                    <a:ext uri="{FF2B5EF4-FFF2-40B4-BE49-F238E27FC236}">
                      <a16:creationId xmlns:a16="http://schemas.microsoft.com/office/drawing/2014/main" id="{9FE267B2-98CD-F95C-2A5D-BA650927A978}"/>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6" name="Freeform 77">
                  <a:extLst>
                    <a:ext uri="{FF2B5EF4-FFF2-40B4-BE49-F238E27FC236}">
                      <a16:creationId xmlns:a16="http://schemas.microsoft.com/office/drawing/2014/main" id="{29BADCD2-B2D7-AD96-E58B-6E1F290D9239}"/>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7" name="Freeform 78">
                  <a:extLst>
                    <a:ext uri="{FF2B5EF4-FFF2-40B4-BE49-F238E27FC236}">
                      <a16:creationId xmlns:a16="http://schemas.microsoft.com/office/drawing/2014/main" id="{546EF7D3-14BA-4B4C-D6C8-C36292E4ACA4}"/>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8" name="Freeform 79">
                  <a:extLst>
                    <a:ext uri="{FF2B5EF4-FFF2-40B4-BE49-F238E27FC236}">
                      <a16:creationId xmlns:a16="http://schemas.microsoft.com/office/drawing/2014/main" id="{32E47C32-4BE5-DB89-CF90-B38133C407D0}"/>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9" name="Freeform 80">
                  <a:extLst>
                    <a:ext uri="{FF2B5EF4-FFF2-40B4-BE49-F238E27FC236}">
                      <a16:creationId xmlns:a16="http://schemas.microsoft.com/office/drawing/2014/main" id="{9487B76A-EAE9-4A97-1F63-BC4B52BA7DE9}"/>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0" name="Freeform 81">
                  <a:extLst>
                    <a:ext uri="{FF2B5EF4-FFF2-40B4-BE49-F238E27FC236}">
                      <a16:creationId xmlns:a16="http://schemas.microsoft.com/office/drawing/2014/main" id="{BE32D26A-E71B-AD3A-B2B4-3B96A0E198C1}"/>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1" name="Freeform 82">
                  <a:extLst>
                    <a:ext uri="{FF2B5EF4-FFF2-40B4-BE49-F238E27FC236}">
                      <a16:creationId xmlns:a16="http://schemas.microsoft.com/office/drawing/2014/main" id="{43DD65E9-164D-F77C-024A-7008915D308A}"/>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2" name="Freeform 83">
                  <a:extLst>
                    <a:ext uri="{FF2B5EF4-FFF2-40B4-BE49-F238E27FC236}">
                      <a16:creationId xmlns:a16="http://schemas.microsoft.com/office/drawing/2014/main" id="{DF4FA373-8A47-B2D4-B50E-5A8993D1AC31}"/>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3" name="Freeform 84">
                  <a:extLst>
                    <a:ext uri="{FF2B5EF4-FFF2-40B4-BE49-F238E27FC236}">
                      <a16:creationId xmlns:a16="http://schemas.microsoft.com/office/drawing/2014/main" id="{E4F2E52E-5C15-7B71-248D-84A4C6B6CE57}"/>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4" name="Freeform 85">
                  <a:extLst>
                    <a:ext uri="{FF2B5EF4-FFF2-40B4-BE49-F238E27FC236}">
                      <a16:creationId xmlns:a16="http://schemas.microsoft.com/office/drawing/2014/main" id="{C1E63F7D-8EC0-2211-9715-18DA0A69F187}"/>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5" name="Freeform 86">
                  <a:extLst>
                    <a:ext uri="{FF2B5EF4-FFF2-40B4-BE49-F238E27FC236}">
                      <a16:creationId xmlns:a16="http://schemas.microsoft.com/office/drawing/2014/main" id="{F0DFAE17-0672-A1E0-1654-AFAD973EA7F5}"/>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6" name="Freeform 87">
                  <a:extLst>
                    <a:ext uri="{FF2B5EF4-FFF2-40B4-BE49-F238E27FC236}">
                      <a16:creationId xmlns:a16="http://schemas.microsoft.com/office/drawing/2014/main" id="{E0C212B0-F2E4-E2D9-6A22-6D2D12F858DE}"/>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7" name="Rectangle 88">
                  <a:extLst>
                    <a:ext uri="{FF2B5EF4-FFF2-40B4-BE49-F238E27FC236}">
                      <a16:creationId xmlns:a16="http://schemas.microsoft.com/office/drawing/2014/main" id="{3A845FA8-9518-6437-8DF3-FC9EF4986186}"/>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8" name="Freeform 89">
                  <a:extLst>
                    <a:ext uri="{FF2B5EF4-FFF2-40B4-BE49-F238E27FC236}">
                      <a16:creationId xmlns:a16="http://schemas.microsoft.com/office/drawing/2014/main" id="{DCCE7E00-108D-AB66-95FC-83A421A2A4C5}"/>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9" name="Freeform 90">
                  <a:extLst>
                    <a:ext uri="{FF2B5EF4-FFF2-40B4-BE49-F238E27FC236}">
                      <a16:creationId xmlns:a16="http://schemas.microsoft.com/office/drawing/2014/main" id="{A2920651-E9B1-75BE-330B-D5DFE03B7ECC}"/>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0" name="Freeform 91">
                  <a:extLst>
                    <a:ext uri="{FF2B5EF4-FFF2-40B4-BE49-F238E27FC236}">
                      <a16:creationId xmlns:a16="http://schemas.microsoft.com/office/drawing/2014/main" id="{3110F9F7-690D-B438-0E5A-C4A24BD0881C}"/>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1" name="Freeform 92">
                  <a:extLst>
                    <a:ext uri="{FF2B5EF4-FFF2-40B4-BE49-F238E27FC236}">
                      <a16:creationId xmlns:a16="http://schemas.microsoft.com/office/drawing/2014/main" id="{882A7BCC-90E8-244C-CF47-C66B2C5E07C1}"/>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2" name="Freeform 93">
                  <a:extLst>
                    <a:ext uri="{FF2B5EF4-FFF2-40B4-BE49-F238E27FC236}">
                      <a16:creationId xmlns:a16="http://schemas.microsoft.com/office/drawing/2014/main" id="{32E6CA2E-8BDF-1A48-4B44-973DB73F6B98}"/>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3" name="Freeform 94">
                  <a:extLst>
                    <a:ext uri="{FF2B5EF4-FFF2-40B4-BE49-F238E27FC236}">
                      <a16:creationId xmlns:a16="http://schemas.microsoft.com/office/drawing/2014/main" id="{35D8123B-B50A-D96D-C582-3E1919A78F06}"/>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4" name="Freeform 95">
                  <a:extLst>
                    <a:ext uri="{FF2B5EF4-FFF2-40B4-BE49-F238E27FC236}">
                      <a16:creationId xmlns:a16="http://schemas.microsoft.com/office/drawing/2014/main" id="{DADB6942-B3EA-5320-C12E-4586309E2D31}"/>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5" name="Freeform 96">
                  <a:extLst>
                    <a:ext uri="{FF2B5EF4-FFF2-40B4-BE49-F238E27FC236}">
                      <a16:creationId xmlns:a16="http://schemas.microsoft.com/office/drawing/2014/main" id="{375C1F0C-8F96-0AD1-8B74-6BF376B1ADC3}"/>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6" name="Freeform 97">
                  <a:extLst>
                    <a:ext uri="{FF2B5EF4-FFF2-40B4-BE49-F238E27FC236}">
                      <a16:creationId xmlns:a16="http://schemas.microsoft.com/office/drawing/2014/main" id="{EB4B627D-91EE-5FAB-BCC3-86CEE7E0089E}"/>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7" name="Freeform 98">
                  <a:extLst>
                    <a:ext uri="{FF2B5EF4-FFF2-40B4-BE49-F238E27FC236}">
                      <a16:creationId xmlns:a16="http://schemas.microsoft.com/office/drawing/2014/main" id="{3DFE7F70-3A25-45E9-9ED9-949C682B7066}"/>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8" name="Freeform 99">
                  <a:extLst>
                    <a:ext uri="{FF2B5EF4-FFF2-40B4-BE49-F238E27FC236}">
                      <a16:creationId xmlns:a16="http://schemas.microsoft.com/office/drawing/2014/main" id="{34D8BA24-C36F-A016-CC01-9756894011C4}"/>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9" name="Freeform 100">
                  <a:extLst>
                    <a:ext uri="{FF2B5EF4-FFF2-40B4-BE49-F238E27FC236}">
                      <a16:creationId xmlns:a16="http://schemas.microsoft.com/office/drawing/2014/main" id="{266B4538-9B6D-E895-B401-590E0606B6CD}"/>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0" name="Freeform 101">
                  <a:extLst>
                    <a:ext uri="{FF2B5EF4-FFF2-40B4-BE49-F238E27FC236}">
                      <a16:creationId xmlns:a16="http://schemas.microsoft.com/office/drawing/2014/main" id="{150DB7FA-39DC-2086-A3F9-EDC35DF34785}"/>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1" name="Freeform 102">
                  <a:extLst>
                    <a:ext uri="{FF2B5EF4-FFF2-40B4-BE49-F238E27FC236}">
                      <a16:creationId xmlns:a16="http://schemas.microsoft.com/office/drawing/2014/main" id="{68E12EC7-5C64-F1C8-F5C0-B67455519ABB}"/>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2" name="Freeform 103">
                  <a:extLst>
                    <a:ext uri="{FF2B5EF4-FFF2-40B4-BE49-F238E27FC236}">
                      <a16:creationId xmlns:a16="http://schemas.microsoft.com/office/drawing/2014/main" id="{A912C9F9-E4E4-2A07-391B-7FBBF141F1E9}"/>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3" name="Freeform 104">
                  <a:extLst>
                    <a:ext uri="{FF2B5EF4-FFF2-40B4-BE49-F238E27FC236}">
                      <a16:creationId xmlns:a16="http://schemas.microsoft.com/office/drawing/2014/main" id="{12A3789E-1181-2896-2F4A-924CBC5D758F}"/>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4" name="Freeform 105">
                  <a:extLst>
                    <a:ext uri="{FF2B5EF4-FFF2-40B4-BE49-F238E27FC236}">
                      <a16:creationId xmlns:a16="http://schemas.microsoft.com/office/drawing/2014/main" id="{C0844D1B-56F0-6BDE-2773-3C211552A194}"/>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5" name="Freeform 106">
                  <a:extLst>
                    <a:ext uri="{FF2B5EF4-FFF2-40B4-BE49-F238E27FC236}">
                      <a16:creationId xmlns:a16="http://schemas.microsoft.com/office/drawing/2014/main" id="{E7EC3F6A-6208-DF38-1296-229071187BB3}"/>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6" name="Freeform 107">
                  <a:extLst>
                    <a:ext uri="{FF2B5EF4-FFF2-40B4-BE49-F238E27FC236}">
                      <a16:creationId xmlns:a16="http://schemas.microsoft.com/office/drawing/2014/main" id="{ADC09380-F6A4-09C1-7A7F-F5482195A32F}"/>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7" name="Freeform 108">
                  <a:extLst>
                    <a:ext uri="{FF2B5EF4-FFF2-40B4-BE49-F238E27FC236}">
                      <a16:creationId xmlns:a16="http://schemas.microsoft.com/office/drawing/2014/main" id="{7103F31F-9D1F-BB53-032A-2E35F5A2BF2F}"/>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8" name="Freeform 109">
                  <a:extLst>
                    <a:ext uri="{FF2B5EF4-FFF2-40B4-BE49-F238E27FC236}">
                      <a16:creationId xmlns:a16="http://schemas.microsoft.com/office/drawing/2014/main" id="{747B4E1F-C389-4AFD-2204-93BBE8421232}"/>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9" name="Freeform 110">
                  <a:extLst>
                    <a:ext uri="{FF2B5EF4-FFF2-40B4-BE49-F238E27FC236}">
                      <a16:creationId xmlns:a16="http://schemas.microsoft.com/office/drawing/2014/main" id="{74618B68-9F10-A926-FA02-95148CC5AF20}"/>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0" name="Freeform 111">
                  <a:extLst>
                    <a:ext uri="{FF2B5EF4-FFF2-40B4-BE49-F238E27FC236}">
                      <a16:creationId xmlns:a16="http://schemas.microsoft.com/office/drawing/2014/main" id="{0CCA3FAC-57CB-80FD-899A-8681DDC0B641}"/>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1" name="Freeform 112">
                  <a:extLst>
                    <a:ext uri="{FF2B5EF4-FFF2-40B4-BE49-F238E27FC236}">
                      <a16:creationId xmlns:a16="http://schemas.microsoft.com/office/drawing/2014/main" id="{3650551F-69A3-F883-B315-92990BAF6DB5}"/>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2" name="Freeform 113">
                  <a:extLst>
                    <a:ext uri="{FF2B5EF4-FFF2-40B4-BE49-F238E27FC236}">
                      <a16:creationId xmlns:a16="http://schemas.microsoft.com/office/drawing/2014/main" id="{620DB117-DEEB-DCF1-9040-CCF5F1EC26F5}"/>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3" name="Freeform 114">
                  <a:extLst>
                    <a:ext uri="{FF2B5EF4-FFF2-40B4-BE49-F238E27FC236}">
                      <a16:creationId xmlns:a16="http://schemas.microsoft.com/office/drawing/2014/main" id="{DE92CC40-3E1F-4071-E046-A62755D4362A}"/>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4" name="Freeform 115">
                  <a:extLst>
                    <a:ext uri="{FF2B5EF4-FFF2-40B4-BE49-F238E27FC236}">
                      <a16:creationId xmlns:a16="http://schemas.microsoft.com/office/drawing/2014/main" id="{79C025FA-2F24-F572-F331-426AD70706F1}"/>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5" name="Freeform 116">
                  <a:extLst>
                    <a:ext uri="{FF2B5EF4-FFF2-40B4-BE49-F238E27FC236}">
                      <a16:creationId xmlns:a16="http://schemas.microsoft.com/office/drawing/2014/main" id="{E2CA8EF2-C5A8-5880-B472-036C80FE737A}"/>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6" name="Freeform 117">
                  <a:extLst>
                    <a:ext uri="{FF2B5EF4-FFF2-40B4-BE49-F238E27FC236}">
                      <a16:creationId xmlns:a16="http://schemas.microsoft.com/office/drawing/2014/main" id="{6B9923CB-45B6-57D8-D404-BF88416A2BFD}"/>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7" name="Freeform 118">
                  <a:extLst>
                    <a:ext uri="{FF2B5EF4-FFF2-40B4-BE49-F238E27FC236}">
                      <a16:creationId xmlns:a16="http://schemas.microsoft.com/office/drawing/2014/main" id="{235577C2-1C7A-AD24-2320-722F397D8403}"/>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8" name="Freeform 119">
                  <a:extLst>
                    <a:ext uri="{FF2B5EF4-FFF2-40B4-BE49-F238E27FC236}">
                      <a16:creationId xmlns:a16="http://schemas.microsoft.com/office/drawing/2014/main" id="{32BC01D2-B6A1-E7AF-2967-4E90AC7AE58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9" name="Freeform 120">
                  <a:extLst>
                    <a:ext uri="{FF2B5EF4-FFF2-40B4-BE49-F238E27FC236}">
                      <a16:creationId xmlns:a16="http://schemas.microsoft.com/office/drawing/2014/main" id="{284B5C24-8C04-2D1E-95C2-57DA75DE9766}"/>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0" name="Freeform 121">
                  <a:extLst>
                    <a:ext uri="{FF2B5EF4-FFF2-40B4-BE49-F238E27FC236}">
                      <a16:creationId xmlns:a16="http://schemas.microsoft.com/office/drawing/2014/main" id="{C1EA5502-ED27-CBE4-F783-97B0BD337281}"/>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1" name="Rectangle 122">
                  <a:extLst>
                    <a:ext uri="{FF2B5EF4-FFF2-40B4-BE49-F238E27FC236}">
                      <a16:creationId xmlns:a16="http://schemas.microsoft.com/office/drawing/2014/main" id="{910322AF-18E2-8A8A-B5F4-F345AE7150F6}"/>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2" name="Freeform 123">
                  <a:extLst>
                    <a:ext uri="{FF2B5EF4-FFF2-40B4-BE49-F238E27FC236}">
                      <a16:creationId xmlns:a16="http://schemas.microsoft.com/office/drawing/2014/main" id="{7BA8B709-96AF-7692-0B3C-77FD71F683E9}"/>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3" name="Freeform 124">
                  <a:extLst>
                    <a:ext uri="{FF2B5EF4-FFF2-40B4-BE49-F238E27FC236}">
                      <a16:creationId xmlns:a16="http://schemas.microsoft.com/office/drawing/2014/main" id="{3B84BA2A-2025-14E0-75C8-DEAE59CE05BF}"/>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4" name="Freeform 125">
                  <a:extLst>
                    <a:ext uri="{FF2B5EF4-FFF2-40B4-BE49-F238E27FC236}">
                      <a16:creationId xmlns:a16="http://schemas.microsoft.com/office/drawing/2014/main" id="{E859C0ED-5490-3AA7-F50D-75BA05C9EE35}"/>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5" name="Freeform 126">
                  <a:extLst>
                    <a:ext uri="{FF2B5EF4-FFF2-40B4-BE49-F238E27FC236}">
                      <a16:creationId xmlns:a16="http://schemas.microsoft.com/office/drawing/2014/main" id="{FADCD5C0-5672-9BD4-2851-087DC96E6DD8}"/>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6" name="Freeform 127">
                  <a:extLst>
                    <a:ext uri="{FF2B5EF4-FFF2-40B4-BE49-F238E27FC236}">
                      <a16:creationId xmlns:a16="http://schemas.microsoft.com/office/drawing/2014/main" id="{C007DB78-63FF-2B16-855E-83E3F7C003C6}"/>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7" name="Freeform 128">
                  <a:extLst>
                    <a:ext uri="{FF2B5EF4-FFF2-40B4-BE49-F238E27FC236}">
                      <a16:creationId xmlns:a16="http://schemas.microsoft.com/office/drawing/2014/main" id="{F0AE3378-183F-03A4-EE40-D9086CE4F83C}"/>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8" name="Freeform 129">
                  <a:extLst>
                    <a:ext uri="{FF2B5EF4-FFF2-40B4-BE49-F238E27FC236}">
                      <a16:creationId xmlns:a16="http://schemas.microsoft.com/office/drawing/2014/main" id="{CCDEBE9B-4353-04AE-F2F3-F4FA0466778E}"/>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9" name="Freeform 130">
                  <a:extLst>
                    <a:ext uri="{FF2B5EF4-FFF2-40B4-BE49-F238E27FC236}">
                      <a16:creationId xmlns:a16="http://schemas.microsoft.com/office/drawing/2014/main" id="{5FCDA205-F2F3-CB55-1F6F-419D0D377AC8}"/>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0" name="Freeform 131">
                  <a:extLst>
                    <a:ext uri="{FF2B5EF4-FFF2-40B4-BE49-F238E27FC236}">
                      <a16:creationId xmlns:a16="http://schemas.microsoft.com/office/drawing/2014/main" id="{E7A32DCD-7A1B-A429-7EAE-281E43DF0A43}"/>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1" name="Freeform 132">
                  <a:extLst>
                    <a:ext uri="{FF2B5EF4-FFF2-40B4-BE49-F238E27FC236}">
                      <a16:creationId xmlns:a16="http://schemas.microsoft.com/office/drawing/2014/main" id="{BC212BF4-EA5B-B9B7-20ED-C0CF13C9436C}"/>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2" name="Freeform 133">
                  <a:extLst>
                    <a:ext uri="{FF2B5EF4-FFF2-40B4-BE49-F238E27FC236}">
                      <a16:creationId xmlns:a16="http://schemas.microsoft.com/office/drawing/2014/main" id="{86F9418B-A178-0102-94F2-E2C89AA7D95E}"/>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3" name="Freeform 134">
                  <a:extLst>
                    <a:ext uri="{FF2B5EF4-FFF2-40B4-BE49-F238E27FC236}">
                      <a16:creationId xmlns:a16="http://schemas.microsoft.com/office/drawing/2014/main" id="{EFA19008-D552-6EA4-E2E1-E53E11BF960E}"/>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4" name="Freeform 135">
                  <a:extLst>
                    <a:ext uri="{FF2B5EF4-FFF2-40B4-BE49-F238E27FC236}">
                      <a16:creationId xmlns:a16="http://schemas.microsoft.com/office/drawing/2014/main" id="{F87AA418-6159-DAA1-CC55-C8F422DE213D}"/>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5" name="Freeform 136">
                  <a:extLst>
                    <a:ext uri="{FF2B5EF4-FFF2-40B4-BE49-F238E27FC236}">
                      <a16:creationId xmlns:a16="http://schemas.microsoft.com/office/drawing/2014/main" id="{65420BCB-C987-5097-DD27-78AFCD70294F}"/>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6" name="Freeform 137">
                  <a:extLst>
                    <a:ext uri="{FF2B5EF4-FFF2-40B4-BE49-F238E27FC236}">
                      <a16:creationId xmlns:a16="http://schemas.microsoft.com/office/drawing/2014/main" id="{ECFE21E7-2F37-9FD6-5C2C-FEA4CAC5BC5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7" name="Freeform 138">
                  <a:extLst>
                    <a:ext uri="{FF2B5EF4-FFF2-40B4-BE49-F238E27FC236}">
                      <a16:creationId xmlns:a16="http://schemas.microsoft.com/office/drawing/2014/main" id="{3AD67D61-2C08-E469-9C2D-0EB29E04D16A}"/>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8" name="Freeform 139">
                  <a:extLst>
                    <a:ext uri="{FF2B5EF4-FFF2-40B4-BE49-F238E27FC236}">
                      <a16:creationId xmlns:a16="http://schemas.microsoft.com/office/drawing/2014/main" id="{5EABCEFC-55AD-A4BC-4EB7-C5EF56702181}"/>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9" name="Freeform 140">
                  <a:extLst>
                    <a:ext uri="{FF2B5EF4-FFF2-40B4-BE49-F238E27FC236}">
                      <a16:creationId xmlns:a16="http://schemas.microsoft.com/office/drawing/2014/main" id="{4B9A61C9-FE4D-6256-B65B-B9903F8AFED4}"/>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0" name="Freeform 141">
                  <a:extLst>
                    <a:ext uri="{FF2B5EF4-FFF2-40B4-BE49-F238E27FC236}">
                      <a16:creationId xmlns:a16="http://schemas.microsoft.com/office/drawing/2014/main" id="{7BC7439E-0308-FDB7-2BF5-0D6C06E09066}"/>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1" name="Freeform 142">
                  <a:extLst>
                    <a:ext uri="{FF2B5EF4-FFF2-40B4-BE49-F238E27FC236}">
                      <a16:creationId xmlns:a16="http://schemas.microsoft.com/office/drawing/2014/main" id="{0486588E-1EF6-F6EC-45E1-E56CA02F89DB}"/>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2" name="Freeform 143">
                  <a:extLst>
                    <a:ext uri="{FF2B5EF4-FFF2-40B4-BE49-F238E27FC236}">
                      <a16:creationId xmlns:a16="http://schemas.microsoft.com/office/drawing/2014/main" id="{459D68F6-AADD-76E1-7052-807EF3359ED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3" name="Freeform 144">
                  <a:extLst>
                    <a:ext uri="{FF2B5EF4-FFF2-40B4-BE49-F238E27FC236}">
                      <a16:creationId xmlns:a16="http://schemas.microsoft.com/office/drawing/2014/main" id="{D3FDC276-A118-FF90-5D61-0F423D40868D}"/>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4" name="Freeform 145">
                  <a:extLst>
                    <a:ext uri="{FF2B5EF4-FFF2-40B4-BE49-F238E27FC236}">
                      <a16:creationId xmlns:a16="http://schemas.microsoft.com/office/drawing/2014/main" id="{45168274-06C9-B14D-A715-557F86E44022}"/>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5" name="Freeform 146">
                  <a:extLst>
                    <a:ext uri="{FF2B5EF4-FFF2-40B4-BE49-F238E27FC236}">
                      <a16:creationId xmlns:a16="http://schemas.microsoft.com/office/drawing/2014/main" id="{F5BCDB46-395C-9BFC-1E8C-D9EFFE83E18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6" name="Freeform 147">
                  <a:extLst>
                    <a:ext uri="{FF2B5EF4-FFF2-40B4-BE49-F238E27FC236}">
                      <a16:creationId xmlns:a16="http://schemas.microsoft.com/office/drawing/2014/main" id="{20FD72BA-E931-1E31-D596-5ECE1782A864}"/>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7" name="Freeform 148">
                  <a:extLst>
                    <a:ext uri="{FF2B5EF4-FFF2-40B4-BE49-F238E27FC236}">
                      <a16:creationId xmlns:a16="http://schemas.microsoft.com/office/drawing/2014/main" id="{345F06B0-13CD-D572-1BBF-C1CF8151B9F2}"/>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8" name="Freeform 149">
                  <a:extLst>
                    <a:ext uri="{FF2B5EF4-FFF2-40B4-BE49-F238E27FC236}">
                      <a16:creationId xmlns:a16="http://schemas.microsoft.com/office/drawing/2014/main" id="{4E623E45-0F43-EBB1-FB68-C17DAE32FFE3}"/>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9" name="Freeform 150">
                  <a:extLst>
                    <a:ext uri="{FF2B5EF4-FFF2-40B4-BE49-F238E27FC236}">
                      <a16:creationId xmlns:a16="http://schemas.microsoft.com/office/drawing/2014/main" id="{71D9514B-A0E4-0A09-DF0A-99EBA795BF96}"/>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0" name="Freeform 151">
                  <a:extLst>
                    <a:ext uri="{FF2B5EF4-FFF2-40B4-BE49-F238E27FC236}">
                      <a16:creationId xmlns:a16="http://schemas.microsoft.com/office/drawing/2014/main" id="{87C789D2-2377-0CC2-825B-AEAD68DA004B}"/>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1" name="Freeform 152">
                  <a:extLst>
                    <a:ext uri="{FF2B5EF4-FFF2-40B4-BE49-F238E27FC236}">
                      <a16:creationId xmlns:a16="http://schemas.microsoft.com/office/drawing/2014/main" id="{D54934CE-F073-BC67-A1AC-1B447ED65F67}"/>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2" name="Freeform 153">
                  <a:extLst>
                    <a:ext uri="{FF2B5EF4-FFF2-40B4-BE49-F238E27FC236}">
                      <a16:creationId xmlns:a16="http://schemas.microsoft.com/office/drawing/2014/main" id="{DC3B25F4-FE11-C233-724B-93F559E9D165}"/>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3" name="Freeform 154">
                  <a:extLst>
                    <a:ext uri="{FF2B5EF4-FFF2-40B4-BE49-F238E27FC236}">
                      <a16:creationId xmlns:a16="http://schemas.microsoft.com/office/drawing/2014/main" id="{324D7287-2EE2-2778-1A58-7020709C68DE}"/>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4" name="Freeform 155">
                  <a:extLst>
                    <a:ext uri="{FF2B5EF4-FFF2-40B4-BE49-F238E27FC236}">
                      <a16:creationId xmlns:a16="http://schemas.microsoft.com/office/drawing/2014/main" id="{61B74F13-16D9-2845-F1A6-54960B07B171}"/>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5" name="Freeform 156">
                  <a:extLst>
                    <a:ext uri="{FF2B5EF4-FFF2-40B4-BE49-F238E27FC236}">
                      <a16:creationId xmlns:a16="http://schemas.microsoft.com/office/drawing/2014/main" id="{2917224E-42C4-EFAD-7F8A-064CA91F9E79}"/>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6" name="Freeform 157">
                  <a:extLst>
                    <a:ext uri="{FF2B5EF4-FFF2-40B4-BE49-F238E27FC236}">
                      <a16:creationId xmlns:a16="http://schemas.microsoft.com/office/drawing/2014/main" id="{19B33A2B-0C4D-D4AA-4534-D4A41E8E8FFC}"/>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7" name="Freeform 158">
                  <a:extLst>
                    <a:ext uri="{FF2B5EF4-FFF2-40B4-BE49-F238E27FC236}">
                      <a16:creationId xmlns:a16="http://schemas.microsoft.com/office/drawing/2014/main" id="{11FD00AC-A04F-FB9C-12D1-3E5B077C585E}"/>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8" name="Freeform 159">
                  <a:extLst>
                    <a:ext uri="{FF2B5EF4-FFF2-40B4-BE49-F238E27FC236}">
                      <a16:creationId xmlns:a16="http://schemas.microsoft.com/office/drawing/2014/main" id="{A170FC23-FE07-8326-622D-E074213F4AC7}"/>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9" name="Freeform 160">
                  <a:extLst>
                    <a:ext uri="{FF2B5EF4-FFF2-40B4-BE49-F238E27FC236}">
                      <a16:creationId xmlns:a16="http://schemas.microsoft.com/office/drawing/2014/main" id="{2AF42FB9-7E1F-5506-8148-796E5AC970D0}"/>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0" name="Rectangle 161">
                  <a:extLst>
                    <a:ext uri="{FF2B5EF4-FFF2-40B4-BE49-F238E27FC236}">
                      <a16:creationId xmlns:a16="http://schemas.microsoft.com/office/drawing/2014/main" id="{0848BF45-C933-A5D5-3524-D444A9E324C0}"/>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1" name="Freeform 162">
                  <a:extLst>
                    <a:ext uri="{FF2B5EF4-FFF2-40B4-BE49-F238E27FC236}">
                      <a16:creationId xmlns:a16="http://schemas.microsoft.com/office/drawing/2014/main" id="{8511DDB2-8494-5A66-BBA6-017E336D2D9F}"/>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2" name="Freeform 163">
                  <a:extLst>
                    <a:ext uri="{FF2B5EF4-FFF2-40B4-BE49-F238E27FC236}">
                      <a16:creationId xmlns:a16="http://schemas.microsoft.com/office/drawing/2014/main" id="{6D097024-946E-4084-CFB9-DC683533BB7C}"/>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3" name="Freeform 164">
                  <a:extLst>
                    <a:ext uri="{FF2B5EF4-FFF2-40B4-BE49-F238E27FC236}">
                      <a16:creationId xmlns:a16="http://schemas.microsoft.com/office/drawing/2014/main" id="{7143E511-952D-10EC-632F-7116DB56A62A}"/>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4" name="Freeform 165">
                  <a:extLst>
                    <a:ext uri="{FF2B5EF4-FFF2-40B4-BE49-F238E27FC236}">
                      <a16:creationId xmlns:a16="http://schemas.microsoft.com/office/drawing/2014/main" id="{F9571C16-E222-9C2D-671E-1AE626C4DF13}"/>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5" name="Freeform 166">
                  <a:extLst>
                    <a:ext uri="{FF2B5EF4-FFF2-40B4-BE49-F238E27FC236}">
                      <a16:creationId xmlns:a16="http://schemas.microsoft.com/office/drawing/2014/main" id="{F8A85A4B-CDB1-A0C8-EB8E-0EBEE26FB24C}"/>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6" name="Freeform 167">
                  <a:extLst>
                    <a:ext uri="{FF2B5EF4-FFF2-40B4-BE49-F238E27FC236}">
                      <a16:creationId xmlns:a16="http://schemas.microsoft.com/office/drawing/2014/main" id="{6400B425-F684-71D1-6119-EF3E6E29D6BB}"/>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7" name="Freeform 168">
                  <a:extLst>
                    <a:ext uri="{FF2B5EF4-FFF2-40B4-BE49-F238E27FC236}">
                      <a16:creationId xmlns:a16="http://schemas.microsoft.com/office/drawing/2014/main" id="{DBD868EA-DBF1-0AE0-A7B5-B18AAE9356EB}"/>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8" name="Freeform 169">
                  <a:extLst>
                    <a:ext uri="{FF2B5EF4-FFF2-40B4-BE49-F238E27FC236}">
                      <a16:creationId xmlns:a16="http://schemas.microsoft.com/office/drawing/2014/main" id="{CD625317-DD14-2265-E6AD-559FE998270B}"/>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9" name="Freeform 170">
                  <a:extLst>
                    <a:ext uri="{FF2B5EF4-FFF2-40B4-BE49-F238E27FC236}">
                      <a16:creationId xmlns:a16="http://schemas.microsoft.com/office/drawing/2014/main" id="{311C4A9C-6C18-238B-A695-308514F24F3F}"/>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0" name="Freeform 171">
                  <a:extLst>
                    <a:ext uri="{FF2B5EF4-FFF2-40B4-BE49-F238E27FC236}">
                      <a16:creationId xmlns:a16="http://schemas.microsoft.com/office/drawing/2014/main" id="{15ECA6AD-4C21-71C6-8116-201FA1DB355B}"/>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1" name="Freeform 172">
                  <a:extLst>
                    <a:ext uri="{FF2B5EF4-FFF2-40B4-BE49-F238E27FC236}">
                      <a16:creationId xmlns:a16="http://schemas.microsoft.com/office/drawing/2014/main" id="{4FC85D36-3AA6-AA42-4F5D-55BBFF291165}"/>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2" name="Freeform 173">
                  <a:extLst>
                    <a:ext uri="{FF2B5EF4-FFF2-40B4-BE49-F238E27FC236}">
                      <a16:creationId xmlns:a16="http://schemas.microsoft.com/office/drawing/2014/main" id="{8973E17E-CC66-D204-8E7D-CC8404E55573}"/>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3" name="Freeform 174">
                  <a:extLst>
                    <a:ext uri="{FF2B5EF4-FFF2-40B4-BE49-F238E27FC236}">
                      <a16:creationId xmlns:a16="http://schemas.microsoft.com/office/drawing/2014/main" id="{78D60A07-D559-D2CE-810E-9A07C8D1F54F}"/>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4" name="Freeform 175">
                  <a:extLst>
                    <a:ext uri="{FF2B5EF4-FFF2-40B4-BE49-F238E27FC236}">
                      <a16:creationId xmlns:a16="http://schemas.microsoft.com/office/drawing/2014/main" id="{2A060023-D74F-D616-E68E-CAAF3237E3AD}"/>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5" name="Freeform 176">
                  <a:extLst>
                    <a:ext uri="{FF2B5EF4-FFF2-40B4-BE49-F238E27FC236}">
                      <a16:creationId xmlns:a16="http://schemas.microsoft.com/office/drawing/2014/main" id="{A49E211F-071E-8D24-79B0-B40EF175AF8E}"/>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6" name="Freeform 177">
                  <a:extLst>
                    <a:ext uri="{FF2B5EF4-FFF2-40B4-BE49-F238E27FC236}">
                      <a16:creationId xmlns:a16="http://schemas.microsoft.com/office/drawing/2014/main" id="{51D557E2-84E5-6613-41F9-2BD962DE46BA}"/>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7" name="Freeform 178">
                  <a:extLst>
                    <a:ext uri="{FF2B5EF4-FFF2-40B4-BE49-F238E27FC236}">
                      <a16:creationId xmlns:a16="http://schemas.microsoft.com/office/drawing/2014/main" id="{D0FE0EEF-7991-7DC2-7B67-9D7DADD3BAA7}"/>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8" name="Freeform 179">
                  <a:extLst>
                    <a:ext uri="{FF2B5EF4-FFF2-40B4-BE49-F238E27FC236}">
                      <a16:creationId xmlns:a16="http://schemas.microsoft.com/office/drawing/2014/main" id="{12DB1E8E-4F32-3E3F-3B4E-DDC1469A3BE2}"/>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9" name="Freeform 180">
                  <a:extLst>
                    <a:ext uri="{FF2B5EF4-FFF2-40B4-BE49-F238E27FC236}">
                      <a16:creationId xmlns:a16="http://schemas.microsoft.com/office/drawing/2014/main" id="{9EDA2347-6B8F-081B-BA19-63827436CE9A}"/>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0" name="Freeform 181">
                  <a:extLst>
                    <a:ext uri="{FF2B5EF4-FFF2-40B4-BE49-F238E27FC236}">
                      <a16:creationId xmlns:a16="http://schemas.microsoft.com/office/drawing/2014/main" id="{847FD24A-2497-B2C0-41E4-22DD49C9BFFD}"/>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1" name="Freeform 182">
                  <a:extLst>
                    <a:ext uri="{FF2B5EF4-FFF2-40B4-BE49-F238E27FC236}">
                      <a16:creationId xmlns:a16="http://schemas.microsoft.com/office/drawing/2014/main" id="{CC4877D2-CD95-D40C-1180-73D13B29B992}"/>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2" name="Freeform 183">
                  <a:extLst>
                    <a:ext uri="{FF2B5EF4-FFF2-40B4-BE49-F238E27FC236}">
                      <a16:creationId xmlns:a16="http://schemas.microsoft.com/office/drawing/2014/main" id="{3A7E1C61-9A1B-5A0E-2E44-7FAA101E332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3" name="Freeform 184">
                  <a:extLst>
                    <a:ext uri="{FF2B5EF4-FFF2-40B4-BE49-F238E27FC236}">
                      <a16:creationId xmlns:a16="http://schemas.microsoft.com/office/drawing/2014/main" id="{75412002-DBA9-A856-0D0C-740E1A9FA181}"/>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4" name="Freeform 185">
                  <a:extLst>
                    <a:ext uri="{FF2B5EF4-FFF2-40B4-BE49-F238E27FC236}">
                      <a16:creationId xmlns:a16="http://schemas.microsoft.com/office/drawing/2014/main" id="{6FA07D79-0457-18ED-47AE-25A6B871E76D}"/>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5" name="Freeform 186">
                  <a:extLst>
                    <a:ext uri="{FF2B5EF4-FFF2-40B4-BE49-F238E27FC236}">
                      <a16:creationId xmlns:a16="http://schemas.microsoft.com/office/drawing/2014/main" id="{26ED03D6-60FD-7122-DA64-C58B5C924C8E}"/>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6" name="Freeform 187">
                  <a:extLst>
                    <a:ext uri="{FF2B5EF4-FFF2-40B4-BE49-F238E27FC236}">
                      <a16:creationId xmlns:a16="http://schemas.microsoft.com/office/drawing/2014/main" id="{C67272AA-2F71-BDAA-BD1D-0026566672DD}"/>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7" name="Freeform 188">
                  <a:extLst>
                    <a:ext uri="{FF2B5EF4-FFF2-40B4-BE49-F238E27FC236}">
                      <a16:creationId xmlns:a16="http://schemas.microsoft.com/office/drawing/2014/main" id="{F987E638-243A-2EBA-B7AE-9FD7E612813A}"/>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8" name="Freeform 189">
                  <a:extLst>
                    <a:ext uri="{FF2B5EF4-FFF2-40B4-BE49-F238E27FC236}">
                      <a16:creationId xmlns:a16="http://schemas.microsoft.com/office/drawing/2014/main" id="{29EFED19-2CA9-68F0-5324-577BBD9CACBD}"/>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9" name="Freeform 190">
                  <a:extLst>
                    <a:ext uri="{FF2B5EF4-FFF2-40B4-BE49-F238E27FC236}">
                      <a16:creationId xmlns:a16="http://schemas.microsoft.com/office/drawing/2014/main" id="{2FA78ECF-AD85-9FFD-ACCE-8EA9C7FE18EC}"/>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0" name="Freeform 191">
                  <a:extLst>
                    <a:ext uri="{FF2B5EF4-FFF2-40B4-BE49-F238E27FC236}">
                      <a16:creationId xmlns:a16="http://schemas.microsoft.com/office/drawing/2014/main" id="{85BED023-59AC-6AFF-074C-E421A9D5FE14}"/>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1" name="Freeform 192">
                  <a:extLst>
                    <a:ext uri="{FF2B5EF4-FFF2-40B4-BE49-F238E27FC236}">
                      <a16:creationId xmlns:a16="http://schemas.microsoft.com/office/drawing/2014/main" id="{4A28EC66-795E-43F5-A90B-3B6387C1B1C2}"/>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2" name="Freeform 193">
                  <a:extLst>
                    <a:ext uri="{FF2B5EF4-FFF2-40B4-BE49-F238E27FC236}">
                      <a16:creationId xmlns:a16="http://schemas.microsoft.com/office/drawing/2014/main" id="{774A9D30-173D-EB8E-94B1-433C50D5E71E}"/>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3" name="Freeform 194">
                  <a:extLst>
                    <a:ext uri="{FF2B5EF4-FFF2-40B4-BE49-F238E27FC236}">
                      <a16:creationId xmlns:a16="http://schemas.microsoft.com/office/drawing/2014/main" id="{3A8A3897-367A-E1DC-538A-BB6D06DE0EF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4" name="Rectangle 195">
                  <a:extLst>
                    <a:ext uri="{FF2B5EF4-FFF2-40B4-BE49-F238E27FC236}">
                      <a16:creationId xmlns:a16="http://schemas.microsoft.com/office/drawing/2014/main" id="{60CF723F-C588-2677-8663-BDEB5F496DF9}"/>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5" name="Rectangle 196">
                  <a:extLst>
                    <a:ext uri="{FF2B5EF4-FFF2-40B4-BE49-F238E27FC236}">
                      <a16:creationId xmlns:a16="http://schemas.microsoft.com/office/drawing/2014/main" id="{FF7E20E8-911A-1397-39F3-758212D25C3B}"/>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6" name="Freeform 197">
                  <a:extLst>
                    <a:ext uri="{FF2B5EF4-FFF2-40B4-BE49-F238E27FC236}">
                      <a16:creationId xmlns:a16="http://schemas.microsoft.com/office/drawing/2014/main" id="{45D6FD5C-B3AC-2F3D-BB10-F77DF28AA7C5}"/>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7" name="Freeform 198">
                  <a:extLst>
                    <a:ext uri="{FF2B5EF4-FFF2-40B4-BE49-F238E27FC236}">
                      <a16:creationId xmlns:a16="http://schemas.microsoft.com/office/drawing/2014/main" id="{4248058A-92E8-5E78-06DF-7C2B5BFCDB53}"/>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8" name="Freeform 199">
                  <a:extLst>
                    <a:ext uri="{FF2B5EF4-FFF2-40B4-BE49-F238E27FC236}">
                      <a16:creationId xmlns:a16="http://schemas.microsoft.com/office/drawing/2014/main" id="{396BA7A6-C279-23D8-7158-D54F6BFA69D6}"/>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9" name="Freeform 200">
                  <a:extLst>
                    <a:ext uri="{FF2B5EF4-FFF2-40B4-BE49-F238E27FC236}">
                      <a16:creationId xmlns:a16="http://schemas.microsoft.com/office/drawing/2014/main" id="{FC88C92D-2CDD-88B2-94AA-765EF47ACD43}"/>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0" name="Freeform 201">
                  <a:extLst>
                    <a:ext uri="{FF2B5EF4-FFF2-40B4-BE49-F238E27FC236}">
                      <a16:creationId xmlns:a16="http://schemas.microsoft.com/office/drawing/2014/main" id="{9C49B0F4-ED78-12EB-2D1C-D64E7B0E9720}"/>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1" name="Freeform 202">
                  <a:extLst>
                    <a:ext uri="{FF2B5EF4-FFF2-40B4-BE49-F238E27FC236}">
                      <a16:creationId xmlns:a16="http://schemas.microsoft.com/office/drawing/2014/main" id="{33FF96C3-A481-188F-C9DA-C9DFCBF68DBB}"/>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2" name="Freeform 203">
                  <a:extLst>
                    <a:ext uri="{FF2B5EF4-FFF2-40B4-BE49-F238E27FC236}">
                      <a16:creationId xmlns:a16="http://schemas.microsoft.com/office/drawing/2014/main" id="{5178176C-C1B1-F865-EA24-966E5F895251}"/>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3" name="Freeform 204">
                  <a:extLst>
                    <a:ext uri="{FF2B5EF4-FFF2-40B4-BE49-F238E27FC236}">
                      <a16:creationId xmlns:a16="http://schemas.microsoft.com/office/drawing/2014/main" id="{85DB2DA2-6EDD-1E03-EB1E-8067F649F937}"/>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sp>
            <p:nvSpPr>
              <p:cNvPr id="9" name="Freeform 206">
                <a:extLst>
                  <a:ext uri="{FF2B5EF4-FFF2-40B4-BE49-F238E27FC236}">
                    <a16:creationId xmlns:a16="http://schemas.microsoft.com/office/drawing/2014/main" id="{14F7593B-A9B2-7256-E650-C481BE2DBB6B}"/>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 name="Freeform 207">
                <a:extLst>
                  <a:ext uri="{FF2B5EF4-FFF2-40B4-BE49-F238E27FC236}">
                    <a16:creationId xmlns:a16="http://schemas.microsoft.com/office/drawing/2014/main" id="{A3694327-2BF9-7949-C5C9-F1C8803D065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 name="Freeform 208">
                <a:extLst>
                  <a:ext uri="{FF2B5EF4-FFF2-40B4-BE49-F238E27FC236}">
                    <a16:creationId xmlns:a16="http://schemas.microsoft.com/office/drawing/2014/main" id="{63FB5CFD-7898-5DD2-FEBC-1DABC50776C5}"/>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 name="Freeform 209">
                <a:extLst>
                  <a:ext uri="{FF2B5EF4-FFF2-40B4-BE49-F238E27FC236}">
                    <a16:creationId xmlns:a16="http://schemas.microsoft.com/office/drawing/2014/main" id="{7A133663-7D18-F94A-EB61-510CFF14E000}"/>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 name="Freeform 210">
                <a:extLst>
                  <a:ext uri="{FF2B5EF4-FFF2-40B4-BE49-F238E27FC236}">
                    <a16:creationId xmlns:a16="http://schemas.microsoft.com/office/drawing/2014/main" id="{2B1FC4FF-5C6D-60F4-D990-70CD42364545}"/>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 name="Freeform 211">
                <a:extLst>
                  <a:ext uri="{FF2B5EF4-FFF2-40B4-BE49-F238E27FC236}">
                    <a16:creationId xmlns:a16="http://schemas.microsoft.com/office/drawing/2014/main" id="{761F9E72-65A9-8B8F-1DA9-DFD7C026F229}"/>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 name="Freeform 212">
                <a:extLst>
                  <a:ext uri="{FF2B5EF4-FFF2-40B4-BE49-F238E27FC236}">
                    <a16:creationId xmlns:a16="http://schemas.microsoft.com/office/drawing/2014/main" id="{2F5EDE7B-E356-FAD6-73D6-E711B320F5E5}"/>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 name="Freeform 213">
                <a:extLst>
                  <a:ext uri="{FF2B5EF4-FFF2-40B4-BE49-F238E27FC236}">
                    <a16:creationId xmlns:a16="http://schemas.microsoft.com/office/drawing/2014/main" id="{06B36BDC-2DA6-113C-1646-960EC717A12D}"/>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 name="Freeform 214">
                <a:extLst>
                  <a:ext uri="{FF2B5EF4-FFF2-40B4-BE49-F238E27FC236}">
                    <a16:creationId xmlns:a16="http://schemas.microsoft.com/office/drawing/2014/main" id="{2A8B5840-B21E-C9E9-144B-99C83937A56A}"/>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 name="Freeform 215">
                <a:extLst>
                  <a:ext uri="{FF2B5EF4-FFF2-40B4-BE49-F238E27FC236}">
                    <a16:creationId xmlns:a16="http://schemas.microsoft.com/office/drawing/2014/main" id="{FA41829C-A423-AB5D-25A5-C36A895ECE8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 name="Freeform 216">
                <a:extLst>
                  <a:ext uri="{FF2B5EF4-FFF2-40B4-BE49-F238E27FC236}">
                    <a16:creationId xmlns:a16="http://schemas.microsoft.com/office/drawing/2014/main" id="{CAF35BB4-5B7A-5F48-E62B-8ADEAE4821AB}"/>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 name="Freeform 217">
                <a:extLst>
                  <a:ext uri="{FF2B5EF4-FFF2-40B4-BE49-F238E27FC236}">
                    <a16:creationId xmlns:a16="http://schemas.microsoft.com/office/drawing/2014/main" id="{35755497-8948-2839-9B0B-B78C410FAAF8}"/>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 name="Freeform 218">
                <a:extLst>
                  <a:ext uri="{FF2B5EF4-FFF2-40B4-BE49-F238E27FC236}">
                    <a16:creationId xmlns:a16="http://schemas.microsoft.com/office/drawing/2014/main" id="{A6091B5D-9D2D-4C14-5AA1-89C48BCA7624}"/>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 name="Freeform 219">
                <a:extLst>
                  <a:ext uri="{FF2B5EF4-FFF2-40B4-BE49-F238E27FC236}">
                    <a16:creationId xmlns:a16="http://schemas.microsoft.com/office/drawing/2014/main" id="{47CF4074-25B0-EE33-E07C-51F46D9F9975}"/>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 name="Freeform 220">
                <a:extLst>
                  <a:ext uri="{FF2B5EF4-FFF2-40B4-BE49-F238E27FC236}">
                    <a16:creationId xmlns:a16="http://schemas.microsoft.com/office/drawing/2014/main" id="{F8C37129-F5F8-BCE9-1627-FAF020A5C88D}"/>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 name="Freeform 221">
                <a:extLst>
                  <a:ext uri="{FF2B5EF4-FFF2-40B4-BE49-F238E27FC236}">
                    <a16:creationId xmlns:a16="http://schemas.microsoft.com/office/drawing/2014/main" id="{76CE1800-942A-72A3-6A3A-E0477667F718}"/>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 name="Freeform 222">
                <a:extLst>
                  <a:ext uri="{FF2B5EF4-FFF2-40B4-BE49-F238E27FC236}">
                    <a16:creationId xmlns:a16="http://schemas.microsoft.com/office/drawing/2014/main" id="{ECB59772-D459-E6EC-DF6F-4E9AD58702AE}"/>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 name="Freeform 223">
                <a:extLst>
                  <a:ext uri="{FF2B5EF4-FFF2-40B4-BE49-F238E27FC236}">
                    <a16:creationId xmlns:a16="http://schemas.microsoft.com/office/drawing/2014/main" id="{85A5B89A-E1A4-108F-11B8-697E8C318FE3}"/>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 name="Freeform 224">
                <a:extLst>
                  <a:ext uri="{FF2B5EF4-FFF2-40B4-BE49-F238E27FC236}">
                    <a16:creationId xmlns:a16="http://schemas.microsoft.com/office/drawing/2014/main" id="{63925B61-DC51-B187-60A6-98BCAAF7D7F4}"/>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 name="Freeform 225">
                <a:extLst>
                  <a:ext uri="{FF2B5EF4-FFF2-40B4-BE49-F238E27FC236}">
                    <a16:creationId xmlns:a16="http://schemas.microsoft.com/office/drawing/2014/main" id="{95F6C26C-B4BF-1C47-C192-2CF085A2DE64}"/>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 name="Freeform 226">
                <a:extLst>
                  <a:ext uri="{FF2B5EF4-FFF2-40B4-BE49-F238E27FC236}">
                    <a16:creationId xmlns:a16="http://schemas.microsoft.com/office/drawing/2014/main" id="{8CC3C666-DE1A-8A24-4FAF-C4F12F647206}"/>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 name="Freeform 227">
                <a:extLst>
                  <a:ext uri="{FF2B5EF4-FFF2-40B4-BE49-F238E27FC236}">
                    <a16:creationId xmlns:a16="http://schemas.microsoft.com/office/drawing/2014/main" id="{E1E6CACA-0799-6E70-50A5-697D8F85F718}"/>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4" name="Freeform 228">
                <a:extLst>
                  <a:ext uri="{FF2B5EF4-FFF2-40B4-BE49-F238E27FC236}">
                    <a16:creationId xmlns:a16="http://schemas.microsoft.com/office/drawing/2014/main" id="{D1331BA2-A205-B607-18D2-60F6146F8A1F}"/>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5" name="Freeform 229">
                <a:extLst>
                  <a:ext uri="{FF2B5EF4-FFF2-40B4-BE49-F238E27FC236}">
                    <a16:creationId xmlns:a16="http://schemas.microsoft.com/office/drawing/2014/main" id="{AB0EE8F6-FE32-188B-4AC5-688A602357E7}"/>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6" name="Freeform 230">
                <a:extLst>
                  <a:ext uri="{FF2B5EF4-FFF2-40B4-BE49-F238E27FC236}">
                    <a16:creationId xmlns:a16="http://schemas.microsoft.com/office/drawing/2014/main" id="{1A632C5E-541A-1475-962C-999F94641802}"/>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7" name="Freeform 231">
                <a:extLst>
                  <a:ext uri="{FF2B5EF4-FFF2-40B4-BE49-F238E27FC236}">
                    <a16:creationId xmlns:a16="http://schemas.microsoft.com/office/drawing/2014/main" id="{83FEBC98-CD32-FD4E-000D-9A8655FEE632}"/>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8" name="Freeform 232">
                <a:extLst>
                  <a:ext uri="{FF2B5EF4-FFF2-40B4-BE49-F238E27FC236}">
                    <a16:creationId xmlns:a16="http://schemas.microsoft.com/office/drawing/2014/main" id="{BEFA5762-2632-8A22-B92E-891ADA4E34D0}"/>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9" name="Freeform 233">
                <a:extLst>
                  <a:ext uri="{FF2B5EF4-FFF2-40B4-BE49-F238E27FC236}">
                    <a16:creationId xmlns:a16="http://schemas.microsoft.com/office/drawing/2014/main" id="{6A4CF299-A416-0B0D-40BE-643E1B6148C6}"/>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0" name="Freeform 234">
                <a:extLst>
                  <a:ext uri="{FF2B5EF4-FFF2-40B4-BE49-F238E27FC236}">
                    <a16:creationId xmlns:a16="http://schemas.microsoft.com/office/drawing/2014/main" id="{B12459D5-0B83-D880-BCE4-51C1D9189491}"/>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1" name="Freeform 235">
                <a:extLst>
                  <a:ext uri="{FF2B5EF4-FFF2-40B4-BE49-F238E27FC236}">
                    <a16:creationId xmlns:a16="http://schemas.microsoft.com/office/drawing/2014/main" id="{E3BFA4C7-83C4-4FA2-115B-4345E61B28B5}"/>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2" name="Freeform 236">
                <a:extLst>
                  <a:ext uri="{FF2B5EF4-FFF2-40B4-BE49-F238E27FC236}">
                    <a16:creationId xmlns:a16="http://schemas.microsoft.com/office/drawing/2014/main" id="{54173FA5-0093-240A-0088-56F9495B9345}"/>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3" name="Freeform 237">
                <a:extLst>
                  <a:ext uri="{FF2B5EF4-FFF2-40B4-BE49-F238E27FC236}">
                    <a16:creationId xmlns:a16="http://schemas.microsoft.com/office/drawing/2014/main" id="{91F2D94D-9DAB-B202-E47D-5F46515C6926}"/>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4" name="Freeform 238">
                <a:extLst>
                  <a:ext uri="{FF2B5EF4-FFF2-40B4-BE49-F238E27FC236}">
                    <a16:creationId xmlns:a16="http://schemas.microsoft.com/office/drawing/2014/main" id="{D3BC6B25-0AC7-3D2F-EF85-EF01BE4A59EF}"/>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6" name="Freeform 239">
                <a:extLst>
                  <a:ext uri="{FF2B5EF4-FFF2-40B4-BE49-F238E27FC236}">
                    <a16:creationId xmlns:a16="http://schemas.microsoft.com/office/drawing/2014/main" id="{DF9CBB71-EC1D-02F0-AA93-FDA11E926FA2}"/>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7" name="Freeform 240">
                <a:extLst>
                  <a:ext uri="{FF2B5EF4-FFF2-40B4-BE49-F238E27FC236}">
                    <a16:creationId xmlns:a16="http://schemas.microsoft.com/office/drawing/2014/main" id="{C155CC8D-6D34-4087-61B6-DB01F04DB789}"/>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8" name="Freeform 241">
                <a:extLst>
                  <a:ext uri="{FF2B5EF4-FFF2-40B4-BE49-F238E27FC236}">
                    <a16:creationId xmlns:a16="http://schemas.microsoft.com/office/drawing/2014/main" id="{0CDF1813-DB2C-D268-7570-0805A30D4CA1}"/>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9" name="Freeform 242">
                <a:extLst>
                  <a:ext uri="{FF2B5EF4-FFF2-40B4-BE49-F238E27FC236}">
                    <a16:creationId xmlns:a16="http://schemas.microsoft.com/office/drawing/2014/main" id="{069660E6-78C6-9F63-BD24-F2508B425369}"/>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0" name="Freeform 243">
                <a:extLst>
                  <a:ext uri="{FF2B5EF4-FFF2-40B4-BE49-F238E27FC236}">
                    <a16:creationId xmlns:a16="http://schemas.microsoft.com/office/drawing/2014/main" id="{09E7962C-A35C-1D96-6A63-F9BCA3B35BDD}"/>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1" name="Freeform 244">
                <a:extLst>
                  <a:ext uri="{FF2B5EF4-FFF2-40B4-BE49-F238E27FC236}">
                    <a16:creationId xmlns:a16="http://schemas.microsoft.com/office/drawing/2014/main" id="{CA35604E-FA86-A017-FB94-F75C37704349}"/>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2" name="Freeform 245">
                <a:extLst>
                  <a:ext uri="{FF2B5EF4-FFF2-40B4-BE49-F238E27FC236}">
                    <a16:creationId xmlns:a16="http://schemas.microsoft.com/office/drawing/2014/main" id="{5E9082E3-FC1E-D10D-DC41-61FBCD724EA9}"/>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3" name="Freeform 246">
                <a:extLst>
                  <a:ext uri="{FF2B5EF4-FFF2-40B4-BE49-F238E27FC236}">
                    <a16:creationId xmlns:a16="http://schemas.microsoft.com/office/drawing/2014/main" id="{75E8F724-BEFB-B3E8-7563-480BEEB117AB}"/>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4" name="Freeform 247">
                <a:extLst>
                  <a:ext uri="{FF2B5EF4-FFF2-40B4-BE49-F238E27FC236}">
                    <a16:creationId xmlns:a16="http://schemas.microsoft.com/office/drawing/2014/main" id="{177C5123-0F91-D298-5215-BA1BE73F70D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5" name="Freeform 248">
                <a:extLst>
                  <a:ext uri="{FF2B5EF4-FFF2-40B4-BE49-F238E27FC236}">
                    <a16:creationId xmlns:a16="http://schemas.microsoft.com/office/drawing/2014/main" id="{D69A654C-28E7-4958-27A7-92E86B60C872}"/>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6" name="Freeform 249">
                <a:extLst>
                  <a:ext uri="{FF2B5EF4-FFF2-40B4-BE49-F238E27FC236}">
                    <a16:creationId xmlns:a16="http://schemas.microsoft.com/office/drawing/2014/main" id="{AC1800C5-A9CB-F1F3-7B07-13B4412D5153}"/>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7" name="Freeform 250">
                <a:extLst>
                  <a:ext uri="{FF2B5EF4-FFF2-40B4-BE49-F238E27FC236}">
                    <a16:creationId xmlns:a16="http://schemas.microsoft.com/office/drawing/2014/main" id="{937F8C1F-19F9-D4E6-8523-F7FAE8D494B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8" name="Freeform 251">
                <a:extLst>
                  <a:ext uri="{FF2B5EF4-FFF2-40B4-BE49-F238E27FC236}">
                    <a16:creationId xmlns:a16="http://schemas.microsoft.com/office/drawing/2014/main" id="{422A159C-E42A-6B55-9831-0D4368A0CC69}"/>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9" name="Freeform 252">
                <a:extLst>
                  <a:ext uri="{FF2B5EF4-FFF2-40B4-BE49-F238E27FC236}">
                    <a16:creationId xmlns:a16="http://schemas.microsoft.com/office/drawing/2014/main" id="{40772D0D-8969-6DDB-7FD2-D5EEA0B9DB06}"/>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0" name="Freeform 253">
                <a:extLst>
                  <a:ext uri="{FF2B5EF4-FFF2-40B4-BE49-F238E27FC236}">
                    <a16:creationId xmlns:a16="http://schemas.microsoft.com/office/drawing/2014/main" id="{7CDB3485-5246-FD7E-6A2C-2A1A1C92F167}"/>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1" name="Freeform 254">
                <a:extLst>
                  <a:ext uri="{FF2B5EF4-FFF2-40B4-BE49-F238E27FC236}">
                    <a16:creationId xmlns:a16="http://schemas.microsoft.com/office/drawing/2014/main" id="{A04DDC6D-D26C-A454-DDF5-82E742B92BDC}"/>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2" name="Freeform 255">
                <a:extLst>
                  <a:ext uri="{FF2B5EF4-FFF2-40B4-BE49-F238E27FC236}">
                    <a16:creationId xmlns:a16="http://schemas.microsoft.com/office/drawing/2014/main" id="{45385DB0-65A4-8204-6E73-451B69CC74A7}"/>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3" name="Freeform 256">
                <a:extLst>
                  <a:ext uri="{FF2B5EF4-FFF2-40B4-BE49-F238E27FC236}">
                    <a16:creationId xmlns:a16="http://schemas.microsoft.com/office/drawing/2014/main" id="{76C23048-2815-A713-112A-CAD3633E18B0}"/>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grpSp>
    </p:spTree>
    <p:extLst>
      <p:ext uri="{BB962C8B-B14F-4D97-AF65-F5344CB8AC3E}">
        <p14:creationId xmlns:p14="http://schemas.microsoft.com/office/powerpoint/2010/main" val="3169383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1200329"/>
          </a:xfrm>
          <a:prstGeom prst="rect">
            <a:avLst/>
          </a:prstGeom>
          <a:noFill/>
        </p:spPr>
        <p:txBody>
          <a:bodyPr wrap="square" rtlCol="0">
            <a:spAutoFit/>
          </a:bodyPr>
          <a:lstStyle/>
          <a:p>
            <a:pPr lvl="0" algn="just">
              <a:defRPr/>
            </a:pPr>
            <a:r>
              <a:rPr lang="en-US" sz="3600" b="1" dirty="0">
                <a:solidFill>
                  <a:srgbClr val="002060"/>
                </a:solidFill>
                <a:latin typeface="Calibri" panose="020F0502020204030204"/>
              </a:rPr>
              <a:t>2. </a:t>
            </a:r>
            <a:r>
              <a:rPr lang="vi-VN" sz="3600" b="1" dirty="0">
                <a:solidFill>
                  <a:srgbClr val="002060"/>
                </a:solidFill>
                <a:latin typeface="Calibri" panose="020F0502020204030204"/>
              </a:rPr>
              <a:t>Quan sát hình 2, thảo luận về ý nghĩa của sự sinh sản ở người đối với xã hội.</a:t>
            </a:r>
            <a:endParaRPr kumimoji="0" lang="en-US" sz="3600" b="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A64D2D-662F-53BC-35B2-E43E271862F8}"/>
              </a:ext>
            </a:extLst>
          </p:cNvPr>
          <p:cNvPicPr>
            <a:picLocks noChangeAspect="1"/>
          </p:cNvPicPr>
          <p:nvPr/>
        </p:nvPicPr>
        <p:blipFill>
          <a:blip r:embed="rId4"/>
          <a:stretch>
            <a:fillRect/>
          </a:stretch>
        </p:blipFill>
        <p:spPr>
          <a:xfrm>
            <a:off x="353105" y="1913164"/>
            <a:ext cx="3952875" cy="3009900"/>
          </a:xfrm>
          <a:prstGeom prst="rect">
            <a:avLst/>
          </a:prstGeom>
        </p:spPr>
      </p:pic>
      <p:pic>
        <p:nvPicPr>
          <p:cNvPr id="8" name="Picture 7">
            <a:extLst>
              <a:ext uri="{FF2B5EF4-FFF2-40B4-BE49-F238E27FC236}">
                <a16:creationId xmlns:a16="http://schemas.microsoft.com/office/drawing/2014/main" id="{EE299A30-DDA4-E63D-A6CF-00EDF70050DA}"/>
              </a:ext>
            </a:extLst>
          </p:cNvPr>
          <p:cNvPicPr>
            <a:picLocks noChangeAspect="1"/>
          </p:cNvPicPr>
          <p:nvPr/>
        </p:nvPicPr>
        <p:blipFill>
          <a:blip r:embed="rId5"/>
          <a:stretch>
            <a:fillRect/>
          </a:stretch>
        </p:blipFill>
        <p:spPr>
          <a:xfrm>
            <a:off x="4397830" y="1773011"/>
            <a:ext cx="7358742" cy="3486150"/>
          </a:xfrm>
          <a:prstGeom prst="rect">
            <a:avLst/>
          </a:prstGeom>
        </p:spPr>
      </p:pic>
      <p:pic>
        <p:nvPicPr>
          <p:cNvPr id="4219" name="Picture 4218">
            <a:extLst>
              <a:ext uri="{FF2B5EF4-FFF2-40B4-BE49-F238E27FC236}">
                <a16:creationId xmlns:a16="http://schemas.microsoft.com/office/drawing/2014/main" id="{0489A8D1-0A3C-5082-421A-A75749EC28B7}"/>
              </a:ext>
            </a:extLst>
          </p:cNvPr>
          <p:cNvPicPr>
            <a:picLocks noChangeAspect="1"/>
          </p:cNvPicPr>
          <p:nvPr/>
        </p:nvPicPr>
        <p:blipFill>
          <a:blip r:embed="rId6"/>
          <a:stretch>
            <a:fillRect/>
          </a:stretch>
        </p:blipFill>
        <p:spPr>
          <a:xfrm>
            <a:off x="4233484" y="4438644"/>
            <a:ext cx="4334632" cy="2639797"/>
          </a:xfrm>
          <a:prstGeom prst="rect">
            <a:avLst/>
          </a:prstGeom>
        </p:spPr>
      </p:pic>
    </p:spTree>
    <p:extLst>
      <p:ext uri="{BB962C8B-B14F-4D97-AF65-F5344CB8AC3E}">
        <p14:creationId xmlns:p14="http://schemas.microsoft.com/office/powerpoint/2010/main" val="4776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219"/>
                                        </p:tgtEl>
                                        <p:attrNameLst>
                                          <p:attrName>style.visibility</p:attrName>
                                        </p:attrNameLst>
                                      </p:cBhvr>
                                      <p:to>
                                        <p:strVal val="visible"/>
                                      </p:to>
                                    </p:set>
                                    <p:animEffect transition="in" filter="wipe(down)">
                                      <p:cBhvr>
                                        <p:cTn id="23" dur="500"/>
                                        <p:tgtEl>
                                          <p:spTgt spid="4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0F2A6C-5E40-AA02-754C-A9C704E8BE24}"/>
              </a:ext>
            </a:extLst>
          </p:cNvPr>
          <p:cNvPicPr>
            <a:picLocks noChangeAspect="1"/>
          </p:cNvPicPr>
          <p:nvPr/>
        </p:nvPicPr>
        <p:blipFill>
          <a:blip r:embed="rId2"/>
          <a:stretch>
            <a:fillRect/>
          </a:stretch>
        </p:blipFill>
        <p:spPr>
          <a:xfrm>
            <a:off x="881062" y="2094140"/>
            <a:ext cx="4029075" cy="2952750"/>
          </a:xfrm>
          <a:prstGeom prst="rect">
            <a:avLst/>
          </a:prstGeom>
        </p:spPr>
      </p:pic>
      <p:sp>
        <p:nvSpPr>
          <p:cNvPr id="6" name="Rounded Rectangle 15">
            <a:extLst>
              <a:ext uri="{FF2B5EF4-FFF2-40B4-BE49-F238E27FC236}">
                <a16:creationId xmlns:a16="http://schemas.microsoft.com/office/drawing/2014/main"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Trẻ em đang học tập</a:t>
            </a:r>
            <a:endParaRPr lang="en-US" sz="4000" b="1" dirty="0">
              <a:solidFill>
                <a:srgbClr val="FF0000"/>
              </a:solidFill>
              <a:latin typeface="Cambria" panose="02040503050406030204" pitchFamily="18" charset="0"/>
              <a:ea typeface="Cambria" panose="02040503050406030204" pitchFamily="18" charset="0"/>
            </a:endParaRPr>
          </a:p>
          <a:p>
            <a:pPr algn="just"/>
            <a:r>
              <a:rPr lang="vi-VN" sz="4000" b="1" dirty="0">
                <a:latin typeface="Cambria" panose="02040503050406030204" pitchFamily="18" charset="0"/>
                <a:ea typeface="Cambria" panose="02040503050406030204" pitchFamily="18" charset="0"/>
              </a:rPr>
              <a:t> Ý nghĩa của việc học tập là: </a:t>
            </a:r>
            <a:r>
              <a:rPr lang="vi-VN" sz="4000" dirty="0">
                <a:latin typeface="Cambria" panose="02040503050406030204" pitchFamily="18" charset="0"/>
                <a:ea typeface="Cambria" panose="02040503050406030204" pitchFamily="18" charset="0"/>
              </a:rPr>
              <a:t>Trẻ em khi còn nhỏ cần học tập, rèn luyện tốt, có kĩ năng tốt để lớn lên thành người tốt, có ích cho xã hội.</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23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553</Words>
  <Application>Microsoft Office PowerPoint</Application>
  <PresentationFormat>Widescreen</PresentationFormat>
  <Paragraphs>30</Paragraphs>
  <Slides>16</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SimSun</vt:lpstr>
      <vt:lpstr>Arial</vt:lpstr>
      <vt:lpstr>Calibri</vt:lpstr>
      <vt:lpstr>Calibri Light</vt:lpstr>
      <vt:lpstr>Cambria</vt:lpstr>
      <vt:lpstr>等线</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54</cp:revision>
  <dcterms:created xsi:type="dcterms:W3CDTF">2023-11-21T08:16:29Z</dcterms:created>
  <dcterms:modified xsi:type="dcterms:W3CDTF">2026-03-08T14:24:55Z</dcterms:modified>
</cp:coreProperties>
</file>