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57" r:id="rId3"/>
    <p:sldId id="260" r:id="rId4"/>
    <p:sldId id="259" r:id="rId5"/>
    <p:sldId id="267" r:id="rId6"/>
    <p:sldId id="268" r:id="rId7"/>
    <p:sldId id="269" r:id="rId8"/>
    <p:sldId id="270" r:id="rId9"/>
    <p:sldId id="271" r:id="rId10"/>
    <p:sldId id="272" r:id="rId11"/>
    <p:sldId id="273" r:id="rId12"/>
    <p:sldId id="274" r:id="rId13"/>
    <p:sldId id="263" r:id="rId14"/>
    <p:sldId id="276" r:id="rId15"/>
    <p:sldId id="278" r:id="rId16"/>
    <p:sldId id="265" r:id="rId17"/>
    <p:sldId id="279" r:id="rId18"/>
    <p:sldId id="280"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14</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16</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47.svg"/><Relationship Id="rId12" Type="http://schemas.openxmlformats.org/officeDocument/2006/relationships/image" Target="../media/image8.png"/><Relationship Id="rId17" Type="http://schemas.openxmlformats.org/officeDocument/2006/relationships/image" Target="../media/image51.sv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svg"/><Relationship Id="rId5" Type="http://schemas.openxmlformats.org/officeDocument/2006/relationships/image" Target="../media/image4.png"/><Relationship Id="rId15" Type="http://schemas.openxmlformats.org/officeDocument/2006/relationships/image" Target="../media/image49.svg"/><Relationship Id="rId10" Type="http://schemas.openxmlformats.org/officeDocument/2006/relationships/image" Target="../media/image7.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2.svg"/><Relationship Id="rId7" Type="http://schemas.openxmlformats.org/officeDocument/2006/relationships/image" Target="../media/image66.svg"/><Relationship Id="rId12"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png"/><Relationship Id="rId5" Type="http://schemas.openxmlformats.org/officeDocument/2006/relationships/image" Target="../media/image69.svg"/><Relationship Id="rId10" Type="http://schemas.openxmlformats.org/officeDocument/2006/relationships/image" Target="../media/image71.svg"/><Relationship Id="rId4" Type="http://schemas.openxmlformats.org/officeDocument/2006/relationships/image" Target="../media/image25.png"/><Relationship Id="rId9" Type="http://schemas.openxmlformats.org/officeDocument/2006/relationships/image" Target="../media/image26.png"/><Relationship Id="rId14" Type="http://schemas.openxmlformats.org/officeDocument/2006/relationships/image" Target="../media/image7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xmlns=""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94317163"/>
                    </a:ext>
                  </a:extLst>
                </a:gridCol>
                <a:gridCol w="7391400">
                  <a:extLst>
                    <a:ext uri="{9D8B030D-6E8A-4147-A177-3AD203B41FA5}">
                      <a16:colId xmlns:a16="http://schemas.microsoft.com/office/drawing/2014/main"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94317163"/>
                    </a:ext>
                  </a:extLst>
                </a:gridCol>
                <a:gridCol w="8534400">
                  <a:extLst>
                    <a:ext uri="{9D8B030D-6E8A-4147-A177-3AD203B41FA5}">
                      <a16:colId xmlns:a16="http://schemas.microsoft.com/office/drawing/2014/main"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3" name="TextBox 2">
            <a:extLst>
              <a:ext uri="{FF2B5EF4-FFF2-40B4-BE49-F238E27FC236}">
                <a16:creationId xmlns:a16="http://schemas.microsoft.com/office/drawing/2014/main"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3B172-2904-AEA3-A9BE-27D7F0F7CF57}"/>
              </a:ext>
            </a:extLst>
          </p:cNvPr>
          <p:cNvPicPr>
            <a:picLocks noChangeAspect="1"/>
          </p:cNvPicPr>
          <p:nvPr/>
        </p:nvPicPr>
        <p:blipFill>
          <a:blip r:embed="rId2"/>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BF9CBD70-B857-970D-15A8-3EFC7362E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190F4671-198F-5F24-12FE-D58E0DFAC892}"/>
              </a:ext>
            </a:extLst>
          </p:cNvPr>
          <p:cNvPicPr>
            <a:picLocks noChangeAspect="1"/>
          </p:cNvPicPr>
          <p:nvPr/>
        </p:nvPicPr>
        <p:blipFill>
          <a:blip r:embed="rId4"/>
          <a:stretch>
            <a:fillRect/>
          </a:stretch>
        </p:blipFill>
        <p:spPr>
          <a:xfrm>
            <a:off x="457200" y="2247900"/>
            <a:ext cx="7430153" cy="60198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902</Words>
  <Application>Microsoft Office PowerPoint</Application>
  <PresentationFormat>Custom</PresentationFormat>
  <Paragraphs>59</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Jua</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HP</cp:lastModifiedBy>
  <cp:revision>16</cp:revision>
  <dcterms:created xsi:type="dcterms:W3CDTF">2006-08-16T00:00:00Z</dcterms:created>
  <dcterms:modified xsi:type="dcterms:W3CDTF">2026-03-17T06:56:38Z</dcterms:modified>
  <dc:identifier>DAGYIOoSE4U</dc:identifier>
</cp:coreProperties>
</file>