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98" r:id="rId3"/>
  </p:sldMasterIdLst>
  <p:notesMasterIdLst>
    <p:notesMasterId r:id="rId10"/>
  </p:notesMasterIdLst>
  <p:sldIdLst>
    <p:sldId id="306" r:id="rId4"/>
    <p:sldId id="611" r:id="rId5"/>
    <p:sldId id="2906" r:id="rId6"/>
    <p:sldId id="2907" r:id="rId7"/>
    <p:sldId id="2908" r:id="rId8"/>
    <p:sldId id="29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0D38-1513-5A4F-9F51-7874119A34E2}" v="3" dt="2024-12-20T07:39:4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48A10D38-1513-5A4F-9F51-7874119A34E2}"/>
    <pc:docChg chg="undo custSel addSld delSld modSld">
      <pc:chgData name="Huyền Ngọc" userId="74af6240d90ddfe1" providerId="LiveId" clId="{48A10D38-1513-5A4F-9F51-7874119A34E2}" dt="2024-12-20T07:41:52.322" v="6" actId="207"/>
      <pc:docMkLst>
        <pc:docMk/>
      </pc:docMkLst>
      <pc:sldChg chg="add del">
        <pc:chgData name="Huyền Ngọc" userId="74af6240d90ddfe1" providerId="LiveId" clId="{48A10D38-1513-5A4F-9F51-7874119A34E2}" dt="2024-12-20T07:39:03.621" v="1"/>
        <pc:sldMkLst>
          <pc:docMk/>
          <pc:sldMk cId="0" sldId="268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645243466" sldId="6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937272794" sldId="2877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226408495" sldId="2891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20953067" sldId="2906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898542011" sldId="2907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1437918297" sldId="2908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1178054397" sldId="2909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4174647428" sldId="2910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890293664" sldId="29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767112335" sldId="2912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324561754" sldId="2913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660417206" sldId="2915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08470535" sldId="2916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8104740" sldId="2917"/>
        </pc:sldMkLst>
      </pc:sldChg>
      <pc:sldChg chg="modSp add mod">
        <pc:chgData name="Huyền Ngọc" userId="74af6240d90ddfe1" providerId="LiveId" clId="{48A10D38-1513-5A4F-9F51-7874119A34E2}" dt="2024-12-20T07:41:52.322" v="6" actId="207"/>
        <pc:sldMkLst>
          <pc:docMk/>
          <pc:sldMk cId="2139115716" sldId="2918"/>
        </pc:sldMkLst>
        <pc:spChg chg="mod">
          <ac:chgData name="Huyền Ngọc" userId="74af6240d90ddfe1" providerId="LiveId" clId="{48A10D38-1513-5A4F-9F51-7874119A34E2}" dt="2024-12-20T07:41:52.322" v="6" actId="207"/>
          <ac:spMkLst>
            <pc:docMk/>
            <pc:sldMk cId="2139115716" sldId="2918"/>
            <ac:spMk id="8" creationId="{59540734-A9BC-67E9-1025-1AB5393963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5052-AD06-4EEB-B404-C3C577D0B8C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6C43-0F35-4194-A8B8-FC2598E5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E5701FA-A99B-4EA7-BD9A-49A04217BC0C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2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4789-7D7D-244E-1394-6E860D2B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3A81-B1E4-598C-BF10-99046BA27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6D7-E147-8C1E-CB06-D1547F27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9339-F099-E946-4C75-D2F51C50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0706-ECCD-55A5-8251-85978444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45FA-0E5A-D6E7-3B23-FA9A9D1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F05E-A2BB-56C2-423C-9F6E2CEC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F601-C9A3-9AF4-0E17-F7AFEB37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4751-2C39-8EB2-D847-88C71245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4981-BC8E-44D3-620A-E3CCBF67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4397-CF4A-98AE-0D47-85904B2D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4F7C-0389-5CFB-5BE5-D7B89074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B557-0B10-4E5A-D21D-76281350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BBB4-E6FA-F725-51F9-F9A186A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A5F9-B798-EEA7-B5C7-5B0BBFB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2711-E27F-1843-B3A5-C1B34A28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34E-4FEE-8EC4-2DBD-D40294BE4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7293-47A6-3396-EDA9-5C735134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F09A-CE23-41A4-18EC-146D759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9618-819C-AA1E-C24F-0F4842F8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D88D-B1AF-3215-421C-2027C1C0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B255-EBB9-3133-0C67-BAB5B80B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F822-84E7-8433-D8F8-59675A70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B627D-1795-C280-43D7-BD8E712E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E2C5E-6E93-CF2B-AA88-E3765C44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6AE0E-71B3-7CDA-95AA-9C3FE3AFF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CDFE1-44AF-66E3-BEB4-BB3641D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ACAF5-1F7F-4339-5984-BAC419C4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6CCE7-8E02-BACB-A394-821959A5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102-02E4-F687-49FE-C5043E7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6A877-19D0-701B-7C7B-36C9881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1855-196C-18E1-3FC9-EE53EF54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1E5B-49CB-DF9C-0356-36F68875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57F8E-8438-93FA-D627-DF0936D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E0DC-A600-A32F-561B-A9D0D35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1305-DAD6-1F66-8CF5-BC5E0D8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95B-3BB8-2FEF-BBF3-6DFA7D2D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930D-BEC3-D638-375E-AFF9B0F27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0216F-0E4E-519C-C569-4D34EEF0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2404D-B1EA-B8F3-CD21-7FB69A3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4F31D-2877-E740-ED08-2D1844E7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1E8B-B27B-31FF-0012-4D892BC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5064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FD8A-A586-329D-DF70-293DA458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1D1C6-BD65-0654-D5EA-0BEC8FDF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DDCD-2DAD-1719-D691-5A6E22123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64BA-5138-9C43-02A7-06F52ECF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5C929-DC7B-6DEE-5C6B-2B803CE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3451-23B1-4B0B-4AC2-BFA79E0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76A1-C370-1BB2-8C05-8B9BB7B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9013-D75D-23DD-68B3-1C398314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C102-BFBA-CD4C-2BA8-A94F34C4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B272-3BD9-583D-98D2-587DAF60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A0F9-0BD4-0480-9B66-7E77E9C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9" name="Google Shape;5729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0" name="Google Shape;5730;p6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1" name="Google Shape;57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5732" name="Google Shape;5732;p6"/>
          <p:cNvGrpSpPr/>
          <p:nvPr/>
        </p:nvGrpSpPr>
        <p:grpSpPr>
          <a:xfrm>
            <a:off x="-910890" y="1790864"/>
            <a:ext cx="1597287" cy="1809565"/>
            <a:chOff x="2807100" y="2138800"/>
            <a:chExt cx="649550" cy="735875"/>
          </a:xfrm>
        </p:grpSpPr>
        <p:sp>
          <p:nvSpPr>
            <p:cNvPr id="5733" name="Google Shape;5733;p6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8" name="Google Shape;5738;p6"/>
          <p:cNvGrpSpPr/>
          <p:nvPr/>
        </p:nvGrpSpPr>
        <p:grpSpPr>
          <a:xfrm rot="2455371">
            <a:off x="11448103" y="2741615"/>
            <a:ext cx="1503589" cy="1556732"/>
            <a:chOff x="3212275" y="349350"/>
            <a:chExt cx="486650" cy="503850"/>
          </a:xfrm>
        </p:grpSpPr>
        <p:sp>
          <p:nvSpPr>
            <p:cNvPr id="5739" name="Google Shape;5739;p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4" name="Google Shape;5744;p6"/>
          <p:cNvGrpSpPr/>
          <p:nvPr/>
        </p:nvGrpSpPr>
        <p:grpSpPr>
          <a:xfrm rot="-6126719">
            <a:off x="-184389" y="5551808"/>
            <a:ext cx="2046724" cy="2564755"/>
            <a:chOff x="4082775" y="914425"/>
            <a:chExt cx="777050" cy="973675"/>
          </a:xfrm>
        </p:grpSpPr>
        <p:sp>
          <p:nvSpPr>
            <p:cNvPr id="5745" name="Google Shape;5745;p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60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46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country&#10;&#10;Description automatically generated">
            <a:extLst>
              <a:ext uri="{FF2B5EF4-FFF2-40B4-BE49-F238E27FC236}">
                <a16:creationId xmlns:a16="http://schemas.microsoft.com/office/drawing/2014/main" id="{E64DEDA0-467E-C927-B4CC-7D1BBAAB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DB87E1-7C02-1AD5-EF9C-4AC98040ACC9}"/>
              </a:ext>
            </a:extLst>
          </p:cNvPr>
          <p:cNvSpPr/>
          <p:nvPr/>
        </p:nvSpPr>
        <p:spPr>
          <a:xfrm>
            <a:off x="645160" y="0"/>
            <a:ext cx="11028680" cy="4165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33C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85580-08EF-F000-9F63-22014D71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87" y="-166200"/>
            <a:ext cx="9624387" cy="1942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7A863-DC75-AD1E-642C-4344EC6AB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85" y="1079916"/>
            <a:ext cx="10412871" cy="2137849"/>
          </a:xfrm>
          <a:prstGeom prst="rect">
            <a:avLst/>
          </a:prstGeom>
        </p:spPr>
      </p:pic>
      <p:pic>
        <p:nvPicPr>
          <p:cNvPr id="44" name="Picture 4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E97E6D-895A-DBA0-0879-3D1EA86A6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688" y="5170109"/>
            <a:ext cx="1615161" cy="1615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02166-7607-2C88-FD0C-B8A1DB91F4C4}"/>
              </a:ext>
            </a:extLst>
          </p:cNvPr>
          <p:cNvSpPr txBox="1"/>
          <p:nvPr/>
        </p:nvSpPr>
        <p:spPr>
          <a:xfrm>
            <a:off x="4754880" y="3027680"/>
            <a:ext cx="242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5A3015"/>
              </a:solidFill>
              <a:latin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386080" y="2"/>
            <a:ext cx="11572240" cy="1076958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2667" kern="0">
                <a:solidFill>
                  <a:srgbClr val="5A3015"/>
                </a:solidFill>
                <a:latin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5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Cho biết những nét chính về phong trào Cần vương cuối thế kỉ XIX.</a:t>
              </a:r>
              <a:endPara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CCB4DA-6073-5AEC-6EDB-B417318C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57" y="1480502"/>
            <a:ext cx="6987223" cy="506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524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D21-72BD-7529-B8D3-CFBFAE6C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79708" y="1293852"/>
            <a:ext cx="8038532" cy="4188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Những số nét chính về phong trào Cần vương cuối thế kỉ XIX: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1884, Triều đình Nhà Nguyễn kí hiệp ước công nhận quyền đô hộ của thực dân Pháp trên toàn bộ đất nước Việt Nam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Một bộ phận quan lại thuộc phái chủ chiến, đứng đầu là vua Hàm Nghi mong muốn khôi phục độc lập dân tộc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1885, Tôn Thất Thuyết ban bố dụ Cần vương, kêu gọi nhân dân đồng lòng giúp vua cứu nước, phong trào bùng nổ và phát triển mạnh mẽ.</a:t>
            </a:r>
          </a:p>
        </p:txBody>
      </p:sp>
    </p:spTree>
    <p:extLst>
      <p:ext uri="{BB962C8B-B14F-4D97-AF65-F5344CB8AC3E}">
        <p14:creationId xmlns:p14="http://schemas.microsoft.com/office/powerpoint/2010/main" val="2209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A301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3"/>
            <a:ext cx="11755120" cy="1076957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74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Kể câu chuyện về Phan Đình Phùng và cuộc khởi nghĩa Hương Khê.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6D7958-4ADE-2D00-8180-2916E8B6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120" y="1331650"/>
            <a:ext cx="7388737" cy="55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AED21-72BD-7529-B8D3-CFBFAE6C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28908" y="1009372"/>
            <a:ext cx="8038532" cy="5005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Câu chuyện về về Phan Đình Phùng và cuộc khởi nghĩa Hương Khê: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thế kỉ XIX, Phan Đình Phùng đã đứng ra chiêu tập lực lượng chống Pháp dưới lời kêu gọi cứu nước của vua Hàm Nghi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Khởi nghĩa đã xây dựng căn cứ tại Hương Khê, các anh hùng, hào kiệt đã tự nguyện liên kết lực lượng dưới quyền chỉ huy của ông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Cuộc khởi nghĩa đã kéo dài hơn 10 năm, gây thiệt hại cho quân Pháp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năm 1895, Phan Đình Phùng hi sinh trong một trận chiến đấu, cuộc khởi nghĩa suy yếu dần rồi tan rã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A2B12-4B06-4C01-956B-C8899A00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211DF3-1F2C-42A0-9298-FAF2F7F7DA9B}"/>
              </a:ext>
            </a:extLst>
          </p:cNvPr>
          <p:cNvSpPr/>
          <p:nvPr/>
        </p:nvSpPr>
        <p:spPr>
          <a:xfrm>
            <a:off x="218985" y="210371"/>
            <a:ext cx="11730361" cy="6530172"/>
          </a:xfrm>
          <a:custGeom>
            <a:avLst/>
            <a:gdLst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  <a:gd name="connsiteX0" fmla="*/ 0 w 11730361"/>
              <a:gd name="connsiteY0" fmla="*/ 0 h 6530172"/>
              <a:gd name="connsiteX1" fmla="*/ 11730361 w 11730361"/>
              <a:gd name="connsiteY1" fmla="*/ 0 h 6530172"/>
              <a:gd name="connsiteX2" fmla="*/ 11730361 w 11730361"/>
              <a:gd name="connsiteY2" fmla="*/ 6530172 h 6530172"/>
              <a:gd name="connsiteX3" fmla="*/ 0 w 11730361"/>
              <a:gd name="connsiteY3" fmla="*/ 6530172 h 6530172"/>
              <a:gd name="connsiteX4" fmla="*/ 0 w 11730361"/>
              <a:gd name="connsiteY4" fmla="*/ 0 h 65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361" h="6530172" fill="none" extrusionOk="0">
                <a:moveTo>
                  <a:pt x="0" y="0"/>
                </a:moveTo>
                <a:cubicBezTo>
                  <a:pt x="1599279" y="82093"/>
                  <a:pt x="9151168" y="238878"/>
                  <a:pt x="11730361" y="0"/>
                </a:cubicBezTo>
                <a:cubicBezTo>
                  <a:pt x="11468656" y="1185297"/>
                  <a:pt x="11394672" y="3277689"/>
                  <a:pt x="11730361" y="6530172"/>
                </a:cubicBezTo>
                <a:cubicBezTo>
                  <a:pt x="7529336" y="6287922"/>
                  <a:pt x="4163223" y="5946367"/>
                  <a:pt x="0" y="6530172"/>
                </a:cubicBezTo>
                <a:cubicBezTo>
                  <a:pt x="93660" y="3506859"/>
                  <a:pt x="-21150" y="1739529"/>
                  <a:pt x="0" y="0"/>
                </a:cubicBezTo>
                <a:close/>
              </a:path>
              <a:path w="11730361" h="6530172" stroke="0" extrusionOk="0">
                <a:moveTo>
                  <a:pt x="0" y="0"/>
                </a:moveTo>
                <a:cubicBezTo>
                  <a:pt x="5174680" y="-122155"/>
                  <a:pt x="8358126" y="-137949"/>
                  <a:pt x="11730361" y="0"/>
                </a:cubicBezTo>
                <a:cubicBezTo>
                  <a:pt x="11521764" y="2443865"/>
                  <a:pt x="11659803" y="5334831"/>
                  <a:pt x="11730361" y="6530172"/>
                </a:cubicBezTo>
                <a:cubicBezTo>
                  <a:pt x="8032661" y="6449047"/>
                  <a:pt x="3020563" y="6736141"/>
                  <a:pt x="0" y="6530172"/>
                </a:cubicBezTo>
                <a:cubicBezTo>
                  <a:pt x="-464341" y="5341884"/>
                  <a:pt x="-8656" y="3336627"/>
                  <a:pt x="0" y="0"/>
                </a:cubicBezTo>
                <a:close/>
              </a:path>
              <a:path w="11730361" h="6530172" fill="none" stroke="0" extrusionOk="0">
                <a:moveTo>
                  <a:pt x="0" y="0"/>
                </a:moveTo>
                <a:cubicBezTo>
                  <a:pt x="1328977" y="-126332"/>
                  <a:pt x="9434541" y="-32007"/>
                  <a:pt x="11730361" y="0"/>
                </a:cubicBezTo>
                <a:cubicBezTo>
                  <a:pt x="11597403" y="933115"/>
                  <a:pt x="11677029" y="3764108"/>
                  <a:pt x="11730361" y="6530172"/>
                </a:cubicBezTo>
                <a:cubicBezTo>
                  <a:pt x="6970875" y="6356188"/>
                  <a:pt x="4385874" y="6306949"/>
                  <a:pt x="0" y="6530172"/>
                </a:cubicBezTo>
                <a:cubicBezTo>
                  <a:pt x="171961" y="3372229"/>
                  <a:pt x="-181681" y="133526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37000"/>
            </a:scheme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="" xmlns:ask="http://schemas.microsoft.com/office/drawing/2018/sketchyshapes" sd="1018328812">
                  <a:custGeom>
                    <a:avLst/>
                    <a:gdLst>
                      <a:gd name="connsiteX0" fmla="*/ 0 w 11730361"/>
                      <a:gd name="connsiteY0" fmla="*/ 0 h 6530172"/>
                      <a:gd name="connsiteX1" fmla="*/ 11730361 w 11730361"/>
                      <a:gd name="connsiteY1" fmla="*/ 0 h 6530172"/>
                      <a:gd name="connsiteX2" fmla="*/ 11730361 w 11730361"/>
                      <a:gd name="connsiteY2" fmla="*/ 6530172 h 6530172"/>
                      <a:gd name="connsiteX3" fmla="*/ 0 w 11730361"/>
                      <a:gd name="connsiteY3" fmla="*/ 6530172 h 6530172"/>
                      <a:gd name="connsiteX4" fmla="*/ 0 w 11730361"/>
                      <a:gd name="connsiteY4" fmla="*/ 0 h 6530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30361" h="6530172" fill="none" extrusionOk="0">
                        <a:moveTo>
                          <a:pt x="0" y="0"/>
                        </a:moveTo>
                        <a:cubicBezTo>
                          <a:pt x="1215211" y="-133017"/>
                          <a:pt x="9373351" y="-123057"/>
                          <a:pt x="11730361" y="0"/>
                        </a:cubicBezTo>
                        <a:cubicBezTo>
                          <a:pt x="11657680" y="939313"/>
                          <a:pt x="11699584" y="3362767"/>
                          <a:pt x="11730361" y="6530172"/>
                        </a:cubicBezTo>
                        <a:cubicBezTo>
                          <a:pt x="7058934" y="6527971"/>
                          <a:pt x="4351966" y="6400401"/>
                          <a:pt x="0" y="6530172"/>
                        </a:cubicBezTo>
                        <a:cubicBezTo>
                          <a:pt x="62819" y="3599213"/>
                          <a:pt x="-160207" y="1583382"/>
                          <a:pt x="0" y="0"/>
                        </a:cubicBezTo>
                        <a:close/>
                      </a:path>
                      <a:path w="11730361" h="6530172" stroke="0" extrusionOk="0">
                        <a:moveTo>
                          <a:pt x="0" y="0"/>
                        </a:moveTo>
                        <a:cubicBezTo>
                          <a:pt x="5055011" y="-157587"/>
                          <a:pt x="7876897" y="-63908"/>
                          <a:pt x="11730361" y="0"/>
                        </a:cubicBezTo>
                        <a:cubicBezTo>
                          <a:pt x="11560952" y="2480720"/>
                          <a:pt x="11562219" y="5476930"/>
                          <a:pt x="11730361" y="6530172"/>
                        </a:cubicBezTo>
                        <a:cubicBezTo>
                          <a:pt x="7782013" y="6429174"/>
                          <a:pt x="2866895" y="6651228"/>
                          <a:pt x="0" y="6530172"/>
                        </a:cubicBezTo>
                        <a:cubicBezTo>
                          <a:pt x="-124967" y="5427170"/>
                          <a:pt x="-10970" y="282272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A301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4"/>
            <a:ext cx="11755120" cy="1077218"/>
            <a:chOff x="3317309" y="3453183"/>
            <a:chExt cx="5960444" cy="812419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812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1.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Vẽ sơ đồ tư duy những nét chính về lịch sử Việt Nam dưới Triều Nguyễn.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Lịch Sử và Địa Lí lớp 5 Kết nối tri thức Bài 13: Triều Nguyễn">
            <a:extLst>
              <a:ext uri="{FF2B5EF4-FFF2-40B4-BE49-F238E27FC236}">
                <a16:creationId xmlns:a16="http://schemas.microsoft.com/office/drawing/2014/main" id="{76405F06-76AF-DC5E-F5AB-722B8F2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71098"/>
            <a:ext cx="4747578" cy="54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4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295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等线</vt:lpstr>
      <vt:lpstr>UTM Karate</vt:lpstr>
      <vt:lpstr>Classic English Novels by Slidesgo</vt:lpstr>
      <vt:lpstr>1_Classic English Novels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8</cp:revision>
  <dcterms:created xsi:type="dcterms:W3CDTF">2024-11-05T04:39:31Z</dcterms:created>
  <dcterms:modified xsi:type="dcterms:W3CDTF">2026-01-23T06:11:50Z</dcterms:modified>
</cp:coreProperties>
</file>