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 id="2147483711" r:id="rId4"/>
  </p:sldMasterIdLst>
  <p:notesMasterIdLst>
    <p:notesMasterId r:id="rId21"/>
  </p:notesMasterIdLst>
  <p:sldIdLst>
    <p:sldId id="305" r:id="rId5"/>
    <p:sldId id="258" r:id="rId6"/>
    <p:sldId id="356" r:id="rId7"/>
    <p:sldId id="326" r:id="rId8"/>
    <p:sldId id="343" r:id="rId9"/>
    <p:sldId id="344" r:id="rId10"/>
    <p:sldId id="345" r:id="rId11"/>
    <p:sldId id="346" r:id="rId12"/>
    <p:sldId id="347" r:id="rId13"/>
    <p:sldId id="348" r:id="rId14"/>
    <p:sldId id="349" r:id="rId15"/>
    <p:sldId id="350" r:id="rId16"/>
    <p:sldId id="351" r:id="rId17"/>
    <p:sldId id="352" r:id="rId18"/>
    <p:sldId id="357"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3/14/2026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5" name="Footer Placeholder 4">
            <a:extLst>
              <a:ext uri="{FF2B5EF4-FFF2-40B4-BE49-F238E27FC236}">
                <a16:creationId xmlns:a16="http://schemas.microsoft.com/office/drawing/2014/main"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487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5" name="Footer Placeholder 4">
            <a:extLst>
              <a:ext uri="{FF2B5EF4-FFF2-40B4-BE49-F238E27FC236}">
                <a16:creationId xmlns:a16="http://schemas.microsoft.com/office/drawing/2014/main"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676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5" name="Footer Placeholder 4">
            <a:extLst>
              <a:ext uri="{FF2B5EF4-FFF2-40B4-BE49-F238E27FC236}">
                <a16:creationId xmlns:a16="http://schemas.microsoft.com/office/drawing/2014/main"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6946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41571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40138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8060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160349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62999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530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97957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29632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5" name="Footer Placeholder 4">
            <a:extLst>
              <a:ext uri="{FF2B5EF4-FFF2-40B4-BE49-F238E27FC236}">
                <a16:creationId xmlns:a16="http://schemas.microsoft.com/office/drawing/2014/main"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08634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57178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500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36013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98362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685780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57297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90543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771383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79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752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5" name="Footer Placeholder 4">
            <a:extLst>
              <a:ext uri="{FF2B5EF4-FFF2-40B4-BE49-F238E27FC236}">
                <a16:creationId xmlns:a16="http://schemas.microsoft.com/office/drawing/2014/main"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5074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27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23691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600941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52188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576444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068963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227538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885691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69537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96784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6" name="Footer Placeholder 5">
            <a:extLst>
              <a:ext uri="{FF2B5EF4-FFF2-40B4-BE49-F238E27FC236}">
                <a16:creationId xmlns:a16="http://schemas.microsoft.com/office/drawing/2014/main"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95203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78426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72824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043537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68350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3/14/2026</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62309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8" name="Footer Placeholder 7">
            <a:extLst>
              <a:ext uri="{FF2B5EF4-FFF2-40B4-BE49-F238E27FC236}">
                <a16:creationId xmlns:a16="http://schemas.microsoft.com/office/drawing/2014/main"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3055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4" name="Footer Placeholder 3">
            <a:extLst>
              <a:ext uri="{FF2B5EF4-FFF2-40B4-BE49-F238E27FC236}">
                <a16:creationId xmlns:a16="http://schemas.microsoft.com/office/drawing/2014/main"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96478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3" name="Footer Placeholder 2">
            <a:extLst>
              <a:ext uri="{FF2B5EF4-FFF2-40B4-BE49-F238E27FC236}">
                <a16:creationId xmlns:a16="http://schemas.microsoft.com/office/drawing/2014/main"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2046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6" name="Footer Placeholder 5">
            <a:extLst>
              <a:ext uri="{FF2B5EF4-FFF2-40B4-BE49-F238E27FC236}">
                <a16:creationId xmlns:a16="http://schemas.microsoft.com/office/drawing/2014/main"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33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14/03/2026</a:t>
            </a:fld>
            <a:endParaRPr lang="vi-VN"/>
          </a:p>
        </p:txBody>
      </p:sp>
      <p:sp>
        <p:nvSpPr>
          <p:cNvPr id="6" name="Footer Placeholder 5">
            <a:extLst>
              <a:ext uri="{FF2B5EF4-FFF2-40B4-BE49-F238E27FC236}">
                <a16:creationId xmlns:a16="http://schemas.microsoft.com/office/drawing/2014/main"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84727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5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434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7670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4183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gif"/><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close up of a text&#10;&#10;AI-generated content may be incorrect.">
            <a:extLst>
              <a:ext uri="{FF2B5EF4-FFF2-40B4-BE49-F238E27FC236}">
                <a16:creationId xmlns:a16="http://schemas.microsoft.com/office/drawing/2014/main" id="{67037FB4-24C8-A9B1-1FEF-822A9DD24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08" y="-155455"/>
            <a:ext cx="9839797" cy="3426249"/>
          </a:xfrm>
          <a:prstGeom prst="rect">
            <a:avLst/>
          </a:prstGeom>
        </p:spPr>
      </p:pic>
    </p:spTree>
    <p:extLst>
      <p:ext uri="{BB962C8B-B14F-4D97-AF65-F5344CB8AC3E}">
        <p14:creationId xmlns:p14="http://schemas.microsoft.com/office/powerpoint/2010/main" val="3436267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yellow and pink text on a black background&#10;&#10;AI-generated content may be incorrect.">
            <a:extLst>
              <a:ext uri="{FF2B5EF4-FFF2-40B4-BE49-F238E27FC236}">
                <a16:creationId xmlns:a16="http://schemas.microsoft.com/office/drawing/2014/main" id="{7E95C87C-C8FD-F27F-8E0B-8B281C9C6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35" y="416091"/>
            <a:ext cx="9455716" cy="3176291"/>
          </a:xfrm>
          <a:prstGeom prst="rect">
            <a:avLst/>
          </a:prstGeom>
        </p:spPr>
      </p:pic>
    </p:spTree>
    <p:extLst>
      <p:ext uri="{BB962C8B-B14F-4D97-AF65-F5344CB8AC3E}">
        <p14:creationId xmlns:p14="http://schemas.microsoft.com/office/powerpoint/2010/main" val="2092025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pic>
        <p:nvPicPr>
          <p:cNvPr id="3" name="Picture 2">
            <a:extLst>
              <a:ext uri="{FF2B5EF4-FFF2-40B4-BE49-F238E27FC236}">
                <a16:creationId xmlns:a16="http://schemas.microsoft.com/office/drawing/2014/main" id="{3888DE3D-F990-168E-D3E4-F2C9A0500B3E}"/>
              </a:ext>
            </a:extLst>
          </p:cNvPr>
          <p:cNvPicPr>
            <a:picLocks noChangeAspect="1"/>
          </p:cNvPicPr>
          <p:nvPr/>
        </p:nvPicPr>
        <p:blipFill>
          <a:blip r:embed="rId6"/>
          <a:stretch>
            <a:fillRect/>
          </a:stretch>
        </p:blipFill>
        <p:spPr>
          <a:xfrm>
            <a:off x="2378347" y="991010"/>
            <a:ext cx="8498561" cy="3621338"/>
          </a:xfrm>
          <a:prstGeom prst="rect">
            <a:avLst/>
          </a:prstGeom>
        </p:spPr>
      </p:pic>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colorful letters and numbers&#10;&#10;AI-generated content may be incorrect.">
            <a:extLst>
              <a:ext uri="{FF2B5EF4-FFF2-40B4-BE49-F238E27FC236}">
                <a16:creationId xmlns:a16="http://schemas.microsoft.com/office/drawing/2014/main" id="{DF4BD007-370B-6E0D-47BF-DA05B118E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201" y="745198"/>
            <a:ext cx="7837807" cy="2061797"/>
          </a:xfrm>
          <a:prstGeom prst="rect">
            <a:avLst/>
          </a:prstGeom>
        </p:spPr>
      </p:pic>
    </p:spTree>
    <p:extLst>
      <p:ext uri="{BB962C8B-B14F-4D97-AF65-F5344CB8AC3E}">
        <p14:creationId xmlns:p14="http://schemas.microsoft.com/office/powerpoint/2010/main" val="27959850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920</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1_Office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34</cp:revision>
  <dcterms:created xsi:type="dcterms:W3CDTF">2023-12-06T07:00:02Z</dcterms:created>
  <dcterms:modified xsi:type="dcterms:W3CDTF">2026-03-14T12:50:59Z</dcterms:modified>
</cp:coreProperties>
</file>