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61" r:id="rId2"/>
    <p:sldId id="265" r:id="rId3"/>
    <p:sldId id="546" r:id="rId4"/>
    <p:sldId id="547" r:id="rId5"/>
    <p:sldId id="565" r:id="rId6"/>
    <p:sldId id="544" r:id="rId7"/>
    <p:sldId id="552" r:id="rId8"/>
    <p:sldId id="548" r:id="rId9"/>
    <p:sldId id="549" r:id="rId10"/>
    <p:sldId id="562" r:id="rId11"/>
    <p:sldId id="550" r:id="rId12"/>
    <p:sldId id="553" r:id="rId13"/>
    <p:sldId id="554" r:id="rId14"/>
    <p:sldId id="545" r:id="rId15"/>
    <p:sldId id="514"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9" d="100"/>
          <a:sy n="79" d="100"/>
        </p:scale>
        <p:origin x="883"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F08DBD-08AE-46CE-858E-31A503F45BE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7FF5E27-7E3A-4583-8893-EA1C29EE1B5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B3AF5DF-CBE5-47E1-99D4-E760FC476724}"/>
              </a:ext>
            </a:extLst>
          </p:cNvPr>
          <p:cNvSpPr>
            <a:spLocks noGrp="1"/>
          </p:cNvSpPr>
          <p:nvPr>
            <p:ph type="dt" sz="half" idx="10"/>
          </p:nvPr>
        </p:nvSpPr>
        <p:spPr>
          <a:xfrm>
            <a:off x="838200" y="6356350"/>
            <a:ext cx="2743200" cy="365125"/>
          </a:xfrm>
          <a:prstGeom prst="rect">
            <a:avLst/>
          </a:prstGeom>
        </p:spPr>
        <p:txBody>
          <a:bodyPr/>
          <a:lstStyle/>
          <a:p>
            <a:fld id="{205FBDD4-A1AE-4F21-80B7-C68CF942AB32}" type="datetimeFigureOut">
              <a:rPr lang="en-US" smtClean="0"/>
              <a:t>2/11/2026</a:t>
            </a:fld>
            <a:endParaRPr lang="en-US"/>
          </a:p>
        </p:txBody>
      </p:sp>
      <p:sp>
        <p:nvSpPr>
          <p:cNvPr id="5" name="Footer Placeholder 4">
            <a:extLst>
              <a:ext uri="{FF2B5EF4-FFF2-40B4-BE49-F238E27FC236}">
                <a16:creationId xmlns:a16="http://schemas.microsoft.com/office/drawing/2014/main" id="{20A6758D-5E36-4062-8AA7-9F0DC7BDE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B76D0C8-AF9C-4FB5-A77A-62E971A85671}"/>
              </a:ext>
            </a:extLst>
          </p:cNvPr>
          <p:cNvSpPr>
            <a:spLocks noGrp="1"/>
          </p:cNvSpPr>
          <p:nvPr>
            <p:ph type="sldNum" sz="quarter" idx="12"/>
          </p:nvPr>
        </p:nvSpPr>
        <p:spPr>
          <a:xfrm>
            <a:off x="8610600" y="6356350"/>
            <a:ext cx="2743200" cy="365125"/>
          </a:xfrm>
          <a:prstGeom prst="rect">
            <a:avLst/>
          </a:prstGeom>
        </p:spPr>
        <p:txBody>
          <a:bodyPr/>
          <a:lstStyle/>
          <a:p>
            <a:fld id="{D6FDEA07-B33A-4A06-AAAB-50FED41BBB11}" type="slidenum">
              <a:rPr lang="en-US" smtClean="0"/>
              <a:t>‹#›</a:t>
            </a:fld>
            <a:endParaRPr lang="en-US"/>
          </a:p>
        </p:txBody>
      </p:sp>
    </p:spTree>
    <p:extLst>
      <p:ext uri="{BB962C8B-B14F-4D97-AF65-F5344CB8AC3E}">
        <p14:creationId xmlns:p14="http://schemas.microsoft.com/office/powerpoint/2010/main" val="5188918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79965-B3B9-42C3-A651-28251C0097A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4AA4B00-4171-4A99-830D-34629F8055ED}"/>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AEAD14-839A-4810-AF60-C7BCFB5F1AE9}"/>
              </a:ext>
            </a:extLst>
          </p:cNvPr>
          <p:cNvSpPr>
            <a:spLocks noGrp="1"/>
          </p:cNvSpPr>
          <p:nvPr>
            <p:ph type="dt" sz="half" idx="10"/>
          </p:nvPr>
        </p:nvSpPr>
        <p:spPr>
          <a:xfrm>
            <a:off x="838200" y="6356350"/>
            <a:ext cx="2743200" cy="365125"/>
          </a:xfrm>
          <a:prstGeom prst="rect">
            <a:avLst/>
          </a:prstGeom>
        </p:spPr>
        <p:txBody>
          <a:bodyPr/>
          <a:lstStyle/>
          <a:p>
            <a:fld id="{205FBDD4-A1AE-4F21-80B7-C68CF942AB32}" type="datetimeFigureOut">
              <a:rPr lang="en-US" smtClean="0"/>
              <a:t>2/11/2026</a:t>
            </a:fld>
            <a:endParaRPr lang="en-US"/>
          </a:p>
        </p:txBody>
      </p:sp>
      <p:sp>
        <p:nvSpPr>
          <p:cNvPr id="5" name="Footer Placeholder 4">
            <a:extLst>
              <a:ext uri="{FF2B5EF4-FFF2-40B4-BE49-F238E27FC236}">
                <a16:creationId xmlns:a16="http://schemas.microsoft.com/office/drawing/2014/main" id="{5D629124-CF64-4A31-AF6B-E025A89873E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C6455AB-6A7D-4068-9164-61677EA0BB15}"/>
              </a:ext>
            </a:extLst>
          </p:cNvPr>
          <p:cNvSpPr>
            <a:spLocks noGrp="1"/>
          </p:cNvSpPr>
          <p:nvPr>
            <p:ph type="sldNum" sz="quarter" idx="12"/>
          </p:nvPr>
        </p:nvSpPr>
        <p:spPr>
          <a:xfrm>
            <a:off x="8610600" y="6356350"/>
            <a:ext cx="2743200" cy="365125"/>
          </a:xfrm>
          <a:prstGeom prst="rect">
            <a:avLst/>
          </a:prstGeom>
        </p:spPr>
        <p:txBody>
          <a:bodyPr/>
          <a:lstStyle/>
          <a:p>
            <a:fld id="{D6FDEA07-B33A-4A06-AAAB-50FED41BBB11}" type="slidenum">
              <a:rPr lang="en-US" smtClean="0"/>
              <a:t>‹#›</a:t>
            </a:fld>
            <a:endParaRPr lang="en-US"/>
          </a:p>
        </p:txBody>
      </p:sp>
    </p:spTree>
    <p:extLst>
      <p:ext uri="{BB962C8B-B14F-4D97-AF65-F5344CB8AC3E}">
        <p14:creationId xmlns:p14="http://schemas.microsoft.com/office/powerpoint/2010/main" val="17980229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EC98ADE-F242-4A63-9124-A18A1B5A9153}"/>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754BA6D-2AE8-436D-9A47-E0179D45A7F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48A56A-BC2D-4C17-B73B-1AC72FC614A1}"/>
              </a:ext>
            </a:extLst>
          </p:cNvPr>
          <p:cNvSpPr>
            <a:spLocks noGrp="1"/>
          </p:cNvSpPr>
          <p:nvPr>
            <p:ph type="dt" sz="half" idx="10"/>
          </p:nvPr>
        </p:nvSpPr>
        <p:spPr>
          <a:xfrm>
            <a:off x="838200" y="6356350"/>
            <a:ext cx="2743200" cy="365125"/>
          </a:xfrm>
          <a:prstGeom prst="rect">
            <a:avLst/>
          </a:prstGeom>
        </p:spPr>
        <p:txBody>
          <a:bodyPr/>
          <a:lstStyle/>
          <a:p>
            <a:fld id="{205FBDD4-A1AE-4F21-80B7-C68CF942AB32}" type="datetimeFigureOut">
              <a:rPr lang="en-US" smtClean="0"/>
              <a:t>2/11/2026</a:t>
            </a:fld>
            <a:endParaRPr lang="en-US"/>
          </a:p>
        </p:txBody>
      </p:sp>
      <p:sp>
        <p:nvSpPr>
          <p:cNvPr id="5" name="Footer Placeholder 4">
            <a:extLst>
              <a:ext uri="{FF2B5EF4-FFF2-40B4-BE49-F238E27FC236}">
                <a16:creationId xmlns:a16="http://schemas.microsoft.com/office/drawing/2014/main" id="{E934F475-8CDB-4D42-AF57-59F51751805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7E68420-9322-43DD-85CA-41DD757C49EF}"/>
              </a:ext>
            </a:extLst>
          </p:cNvPr>
          <p:cNvSpPr>
            <a:spLocks noGrp="1"/>
          </p:cNvSpPr>
          <p:nvPr>
            <p:ph type="sldNum" sz="quarter" idx="12"/>
          </p:nvPr>
        </p:nvSpPr>
        <p:spPr>
          <a:xfrm>
            <a:off x="8610600" y="6356350"/>
            <a:ext cx="2743200" cy="365125"/>
          </a:xfrm>
          <a:prstGeom prst="rect">
            <a:avLst/>
          </a:prstGeom>
        </p:spPr>
        <p:txBody>
          <a:bodyPr/>
          <a:lstStyle/>
          <a:p>
            <a:fld id="{D6FDEA07-B33A-4A06-AAAB-50FED41BBB11}" type="slidenum">
              <a:rPr lang="en-US" smtClean="0"/>
              <a:t>‹#›</a:t>
            </a:fld>
            <a:endParaRPr lang="en-US"/>
          </a:p>
        </p:txBody>
      </p:sp>
    </p:spTree>
    <p:extLst>
      <p:ext uri="{BB962C8B-B14F-4D97-AF65-F5344CB8AC3E}">
        <p14:creationId xmlns:p14="http://schemas.microsoft.com/office/powerpoint/2010/main" val="39332943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5F9D8D-8938-4180-836F-C92C6F9F3F3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86F38E3-4399-456B-B2C1-415F922594B7}"/>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9FE76A-63F1-4F9C-8299-49C8A7835FEC}"/>
              </a:ext>
            </a:extLst>
          </p:cNvPr>
          <p:cNvSpPr>
            <a:spLocks noGrp="1"/>
          </p:cNvSpPr>
          <p:nvPr>
            <p:ph type="dt" sz="half" idx="10"/>
          </p:nvPr>
        </p:nvSpPr>
        <p:spPr>
          <a:xfrm>
            <a:off x="838200" y="6356350"/>
            <a:ext cx="2743200" cy="365125"/>
          </a:xfrm>
          <a:prstGeom prst="rect">
            <a:avLst/>
          </a:prstGeom>
        </p:spPr>
        <p:txBody>
          <a:bodyPr/>
          <a:lstStyle/>
          <a:p>
            <a:fld id="{205FBDD4-A1AE-4F21-80B7-C68CF942AB32}" type="datetimeFigureOut">
              <a:rPr lang="en-US" smtClean="0"/>
              <a:t>2/11/2026</a:t>
            </a:fld>
            <a:endParaRPr lang="en-US"/>
          </a:p>
        </p:txBody>
      </p:sp>
      <p:sp>
        <p:nvSpPr>
          <p:cNvPr id="5" name="Footer Placeholder 4">
            <a:extLst>
              <a:ext uri="{FF2B5EF4-FFF2-40B4-BE49-F238E27FC236}">
                <a16:creationId xmlns:a16="http://schemas.microsoft.com/office/drawing/2014/main" id="{F850147A-8B0A-46A8-A7B5-134E0D38D8F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8C29495-50BB-4D12-9662-A7E80C421012}"/>
              </a:ext>
            </a:extLst>
          </p:cNvPr>
          <p:cNvSpPr>
            <a:spLocks noGrp="1"/>
          </p:cNvSpPr>
          <p:nvPr>
            <p:ph type="sldNum" sz="quarter" idx="12"/>
          </p:nvPr>
        </p:nvSpPr>
        <p:spPr>
          <a:xfrm>
            <a:off x="8610600" y="6356350"/>
            <a:ext cx="2743200" cy="365125"/>
          </a:xfrm>
          <a:prstGeom prst="rect">
            <a:avLst/>
          </a:prstGeom>
        </p:spPr>
        <p:txBody>
          <a:bodyPr/>
          <a:lstStyle/>
          <a:p>
            <a:fld id="{D6FDEA07-B33A-4A06-AAAB-50FED41BBB11}" type="slidenum">
              <a:rPr lang="en-US" smtClean="0"/>
              <a:t>‹#›</a:t>
            </a:fld>
            <a:endParaRPr lang="en-US"/>
          </a:p>
        </p:txBody>
      </p:sp>
    </p:spTree>
    <p:extLst>
      <p:ext uri="{BB962C8B-B14F-4D97-AF65-F5344CB8AC3E}">
        <p14:creationId xmlns:p14="http://schemas.microsoft.com/office/powerpoint/2010/main" val="28903734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DDA32F-3245-4ED8-B23E-5442EB4F3A8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C9728AF-E86F-499F-B601-4E8DBBEF337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7307F3C-399F-4021-B834-884258FAA415}"/>
              </a:ext>
            </a:extLst>
          </p:cNvPr>
          <p:cNvSpPr>
            <a:spLocks noGrp="1"/>
          </p:cNvSpPr>
          <p:nvPr>
            <p:ph type="dt" sz="half" idx="10"/>
          </p:nvPr>
        </p:nvSpPr>
        <p:spPr>
          <a:xfrm>
            <a:off x="838200" y="6356350"/>
            <a:ext cx="2743200" cy="365125"/>
          </a:xfrm>
          <a:prstGeom prst="rect">
            <a:avLst/>
          </a:prstGeom>
        </p:spPr>
        <p:txBody>
          <a:bodyPr/>
          <a:lstStyle/>
          <a:p>
            <a:fld id="{205FBDD4-A1AE-4F21-80B7-C68CF942AB32}" type="datetimeFigureOut">
              <a:rPr lang="en-US" smtClean="0"/>
              <a:t>2/11/2026</a:t>
            </a:fld>
            <a:endParaRPr lang="en-US"/>
          </a:p>
        </p:txBody>
      </p:sp>
      <p:sp>
        <p:nvSpPr>
          <p:cNvPr id="5" name="Footer Placeholder 4">
            <a:extLst>
              <a:ext uri="{FF2B5EF4-FFF2-40B4-BE49-F238E27FC236}">
                <a16:creationId xmlns:a16="http://schemas.microsoft.com/office/drawing/2014/main" id="{B5CA3CE6-AFD3-47D6-962C-99FA1EC465F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0980486-F521-40B7-B998-E64907E26F0E}"/>
              </a:ext>
            </a:extLst>
          </p:cNvPr>
          <p:cNvSpPr>
            <a:spLocks noGrp="1"/>
          </p:cNvSpPr>
          <p:nvPr>
            <p:ph type="sldNum" sz="quarter" idx="12"/>
          </p:nvPr>
        </p:nvSpPr>
        <p:spPr>
          <a:xfrm>
            <a:off x="8610600" y="6356350"/>
            <a:ext cx="2743200" cy="365125"/>
          </a:xfrm>
          <a:prstGeom prst="rect">
            <a:avLst/>
          </a:prstGeom>
        </p:spPr>
        <p:txBody>
          <a:bodyPr/>
          <a:lstStyle/>
          <a:p>
            <a:fld id="{D6FDEA07-B33A-4A06-AAAB-50FED41BBB11}" type="slidenum">
              <a:rPr lang="en-US" smtClean="0"/>
              <a:t>‹#›</a:t>
            </a:fld>
            <a:endParaRPr lang="en-US"/>
          </a:p>
        </p:txBody>
      </p:sp>
    </p:spTree>
    <p:extLst>
      <p:ext uri="{BB962C8B-B14F-4D97-AF65-F5344CB8AC3E}">
        <p14:creationId xmlns:p14="http://schemas.microsoft.com/office/powerpoint/2010/main" val="13534417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A60AAF-151C-450F-AD4D-4217EDE26DD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1A6D588-A338-4FC3-904C-1ECBB22575C0}"/>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33D78E3-9ABE-466C-9E1C-358C4B6DC912}"/>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3E6648A-E42B-47EC-9BB5-9F503E775190}"/>
              </a:ext>
            </a:extLst>
          </p:cNvPr>
          <p:cNvSpPr>
            <a:spLocks noGrp="1"/>
          </p:cNvSpPr>
          <p:nvPr>
            <p:ph type="dt" sz="half" idx="10"/>
          </p:nvPr>
        </p:nvSpPr>
        <p:spPr>
          <a:xfrm>
            <a:off x="838200" y="6356350"/>
            <a:ext cx="2743200" cy="365125"/>
          </a:xfrm>
          <a:prstGeom prst="rect">
            <a:avLst/>
          </a:prstGeom>
        </p:spPr>
        <p:txBody>
          <a:bodyPr/>
          <a:lstStyle/>
          <a:p>
            <a:fld id="{205FBDD4-A1AE-4F21-80B7-C68CF942AB32}" type="datetimeFigureOut">
              <a:rPr lang="en-US" smtClean="0"/>
              <a:t>2/11/2026</a:t>
            </a:fld>
            <a:endParaRPr lang="en-US"/>
          </a:p>
        </p:txBody>
      </p:sp>
      <p:sp>
        <p:nvSpPr>
          <p:cNvPr id="6" name="Footer Placeholder 5">
            <a:extLst>
              <a:ext uri="{FF2B5EF4-FFF2-40B4-BE49-F238E27FC236}">
                <a16:creationId xmlns:a16="http://schemas.microsoft.com/office/drawing/2014/main" id="{9D033D6D-1086-436C-B280-86AA3F2E0D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E978E65-BAAA-4108-9FC3-B70DDDE0E6F8}"/>
              </a:ext>
            </a:extLst>
          </p:cNvPr>
          <p:cNvSpPr>
            <a:spLocks noGrp="1"/>
          </p:cNvSpPr>
          <p:nvPr>
            <p:ph type="sldNum" sz="quarter" idx="12"/>
          </p:nvPr>
        </p:nvSpPr>
        <p:spPr>
          <a:xfrm>
            <a:off x="8610600" y="6356350"/>
            <a:ext cx="2743200" cy="365125"/>
          </a:xfrm>
          <a:prstGeom prst="rect">
            <a:avLst/>
          </a:prstGeom>
        </p:spPr>
        <p:txBody>
          <a:bodyPr/>
          <a:lstStyle/>
          <a:p>
            <a:fld id="{D6FDEA07-B33A-4A06-AAAB-50FED41BBB11}" type="slidenum">
              <a:rPr lang="en-US" smtClean="0"/>
              <a:t>‹#›</a:t>
            </a:fld>
            <a:endParaRPr lang="en-US"/>
          </a:p>
        </p:txBody>
      </p:sp>
    </p:spTree>
    <p:extLst>
      <p:ext uri="{BB962C8B-B14F-4D97-AF65-F5344CB8AC3E}">
        <p14:creationId xmlns:p14="http://schemas.microsoft.com/office/powerpoint/2010/main" val="36209710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B3785-EA05-423D-9806-9E7C62050633}"/>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5D676F8-7E90-451F-B64F-34FE6402CC3E}"/>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7C23B4F-A0ED-48CF-A66D-E825389A623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21BD3F1-B19B-4664-A7D2-E14D9B63EE9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7D1D6D4-505D-4EC9-B39A-40F8593EF38A}"/>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DD45507-506C-4091-A711-2D81DD0240F3}"/>
              </a:ext>
            </a:extLst>
          </p:cNvPr>
          <p:cNvSpPr>
            <a:spLocks noGrp="1"/>
          </p:cNvSpPr>
          <p:nvPr>
            <p:ph type="dt" sz="half" idx="10"/>
          </p:nvPr>
        </p:nvSpPr>
        <p:spPr>
          <a:xfrm>
            <a:off x="838200" y="6356350"/>
            <a:ext cx="2743200" cy="365125"/>
          </a:xfrm>
          <a:prstGeom prst="rect">
            <a:avLst/>
          </a:prstGeom>
        </p:spPr>
        <p:txBody>
          <a:bodyPr/>
          <a:lstStyle/>
          <a:p>
            <a:fld id="{205FBDD4-A1AE-4F21-80B7-C68CF942AB32}" type="datetimeFigureOut">
              <a:rPr lang="en-US" smtClean="0"/>
              <a:t>2/11/2026</a:t>
            </a:fld>
            <a:endParaRPr lang="en-US"/>
          </a:p>
        </p:txBody>
      </p:sp>
      <p:sp>
        <p:nvSpPr>
          <p:cNvPr id="8" name="Footer Placeholder 7">
            <a:extLst>
              <a:ext uri="{FF2B5EF4-FFF2-40B4-BE49-F238E27FC236}">
                <a16:creationId xmlns:a16="http://schemas.microsoft.com/office/drawing/2014/main" id="{BB2B984D-5BE1-4849-82D3-8998395425F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BF56FEE9-D86C-49EA-A2B8-A75358981BCC}"/>
              </a:ext>
            </a:extLst>
          </p:cNvPr>
          <p:cNvSpPr>
            <a:spLocks noGrp="1"/>
          </p:cNvSpPr>
          <p:nvPr>
            <p:ph type="sldNum" sz="quarter" idx="12"/>
          </p:nvPr>
        </p:nvSpPr>
        <p:spPr>
          <a:xfrm>
            <a:off x="8610600" y="6356350"/>
            <a:ext cx="2743200" cy="365125"/>
          </a:xfrm>
          <a:prstGeom prst="rect">
            <a:avLst/>
          </a:prstGeom>
        </p:spPr>
        <p:txBody>
          <a:bodyPr/>
          <a:lstStyle/>
          <a:p>
            <a:fld id="{D6FDEA07-B33A-4A06-AAAB-50FED41BBB11}" type="slidenum">
              <a:rPr lang="en-US" smtClean="0"/>
              <a:t>‹#›</a:t>
            </a:fld>
            <a:endParaRPr lang="en-US"/>
          </a:p>
        </p:txBody>
      </p:sp>
    </p:spTree>
    <p:extLst>
      <p:ext uri="{BB962C8B-B14F-4D97-AF65-F5344CB8AC3E}">
        <p14:creationId xmlns:p14="http://schemas.microsoft.com/office/powerpoint/2010/main" val="39040361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1EADF8-326F-4CB5-81E5-54468097FCE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030627F5-AC96-4F6C-B143-7378E425D6B9}"/>
              </a:ext>
            </a:extLst>
          </p:cNvPr>
          <p:cNvSpPr>
            <a:spLocks noGrp="1"/>
          </p:cNvSpPr>
          <p:nvPr>
            <p:ph type="dt" sz="half" idx="10"/>
          </p:nvPr>
        </p:nvSpPr>
        <p:spPr>
          <a:xfrm>
            <a:off x="838200" y="6356350"/>
            <a:ext cx="2743200" cy="365125"/>
          </a:xfrm>
          <a:prstGeom prst="rect">
            <a:avLst/>
          </a:prstGeom>
        </p:spPr>
        <p:txBody>
          <a:bodyPr/>
          <a:lstStyle/>
          <a:p>
            <a:fld id="{205FBDD4-A1AE-4F21-80B7-C68CF942AB32}" type="datetimeFigureOut">
              <a:rPr lang="en-US" smtClean="0"/>
              <a:t>2/11/2026</a:t>
            </a:fld>
            <a:endParaRPr lang="en-US"/>
          </a:p>
        </p:txBody>
      </p:sp>
      <p:sp>
        <p:nvSpPr>
          <p:cNvPr id="4" name="Footer Placeholder 3">
            <a:extLst>
              <a:ext uri="{FF2B5EF4-FFF2-40B4-BE49-F238E27FC236}">
                <a16:creationId xmlns:a16="http://schemas.microsoft.com/office/drawing/2014/main" id="{6CE04D2D-096A-4983-82F3-948365957F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2FF0363D-3AB7-4DA3-8F4C-CF54756584EA}"/>
              </a:ext>
            </a:extLst>
          </p:cNvPr>
          <p:cNvSpPr>
            <a:spLocks noGrp="1"/>
          </p:cNvSpPr>
          <p:nvPr>
            <p:ph type="sldNum" sz="quarter" idx="12"/>
          </p:nvPr>
        </p:nvSpPr>
        <p:spPr>
          <a:xfrm>
            <a:off x="8610600" y="6356350"/>
            <a:ext cx="2743200" cy="365125"/>
          </a:xfrm>
          <a:prstGeom prst="rect">
            <a:avLst/>
          </a:prstGeom>
        </p:spPr>
        <p:txBody>
          <a:bodyPr/>
          <a:lstStyle/>
          <a:p>
            <a:fld id="{D6FDEA07-B33A-4A06-AAAB-50FED41BBB11}" type="slidenum">
              <a:rPr lang="en-US" smtClean="0"/>
              <a:t>‹#›</a:t>
            </a:fld>
            <a:endParaRPr lang="en-US"/>
          </a:p>
        </p:txBody>
      </p:sp>
    </p:spTree>
    <p:extLst>
      <p:ext uri="{BB962C8B-B14F-4D97-AF65-F5344CB8AC3E}">
        <p14:creationId xmlns:p14="http://schemas.microsoft.com/office/powerpoint/2010/main" val="34260910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B50A1DB-2D9B-4F12-A417-B6376D13F127}"/>
              </a:ext>
            </a:extLst>
          </p:cNvPr>
          <p:cNvSpPr>
            <a:spLocks noGrp="1"/>
          </p:cNvSpPr>
          <p:nvPr>
            <p:ph type="dt" sz="half" idx="10"/>
          </p:nvPr>
        </p:nvSpPr>
        <p:spPr>
          <a:xfrm>
            <a:off x="838200" y="6356350"/>
            <a:ext cx="2743200" cy="365125"/>
          </a:xfrm>
          <a:prstGeom prst="rect">
            <a:avLst/>
          </a:prstGeom>
        </p:spPr>
        <p:txBody>
          <a:bodyPr/>
          <a:lstStyle/>
          <a:p>
            <a:fld id="{205FBDD4-A1AE-4F21-80B7-C68CF942AB32}" type="datetimeFigureOut">
              <a:rPr lang="en-US" smtClean="0"/>
              <a:t>2/11/2026</a:t>
            </a:fld>
            <a:endParaRPr lang="en-US"/>
          </a:p>
        </p:txBody>
      </p:sp>
      <p:sp>
        <p:nvSpPr>
          <p:cNvPr id="3" name="Footer Placeholder 2">
            <a:extLst>
              <a:ext uri="{FF2B5EF4-FFF2-40B4-BE49-F238E27FC236}">
                <a16:creationId xmlns:a16="http://schemas.microsoft.com/office/drawing/2014/main" id="{A733976E-2C02-4A20-AC09-AEC471A3730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07E5178-76BD-45CF-B474-95B5224A1B8E}"/>
              </a:ext>
            </a:extLst>
          </p:cNvPr>
          <p:cNvSpPr>
            <a:spLocks noGrp="1"/>
          </p:cNvSpPr>
          <p:nvPr>
            <p:ph type="sldNum" sz="quarter" idx="12"/>
          </p:nvPr>
        </p:nvSpPr>
        <p:spPr>
          <a:xfrm>
            <a:off x="8610600" y="6356350"/>
            <a:ext cx="2743200" cy="365125"/>
          </a:xfrm>
          <a:prstGeom prst="rect">
            <a:avLst/>
          </a:prstGeom>
        </p:spPr>
        <p:txBody>
          <a:bodyPr/>
          <a:lstStyle/>
          <a:p>
            <a:fld id="{D6FDEA07-B33A-4A06-AAAB-50FED41BBB11}" type="slidenum">
              <a:rPr lang="en-US" smtClean="0"/>
              <a:t>‹#›</a:t>
            </a:fld>
            <a:endParaRPr lang="en-US"/>
          </a:p>
        </p:txBody>
      </p:sp>
    </p:spTree>
    <p:extLst>
      <p:ext uri="{BB962C8B-B14F-4D97-AF65-F5344CB8AC3E}">
        <p14:creationId xmlns:p14="http://schemas.microsoft.com/office/powerpoint/2010/main" val="20357613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D81AB-F1B6-4DD2-92F9-011B77F14AD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B6DD817-859F-41A3-AC56-B9095BA8A00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5A5C0D1-D803-4B70-A73D-3E3D090BB41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CC1C690-9C38-44AF-895E-C7A50E51870C}"/>
              </a:ext>
            </a:extLst>
          </p:cNvPr>
          <p:cNvSpPr>
            <a:spLocks noGrp="1"/>
          </p:cNvSpPr>
          <p:nvPr>
            <p:ph type="dt" sz="half" idx="10"/>
          </p:nvPr>
        </p:nvSpPr>
        <p:spPr>
          <a:xfrm>
            <a:off x="838200" y="6356350"/>
            <a:ext cx="2743200" cy="365125"/>
          </a:xfrm>
          <a:prstGeom prst="rect">
            <a:avLst/>
          </a:prstGeom>
        </p:spPr>
        <p:txBody>
          <a:bodyPr/>
          <a:lstStyle/>
          <a:p>
            <a:fld id="{205FBDD4-A1AE-4F21-80B7-C68CF942AB32}" type="datetimeFigureOut">
              <a:rPr lang="en-US" smtClean="0"/>
              <a:t>2/11/2026</a:t>
            </a:fld>
            <a:endParaRPr lang="en-US"/>
          </a:p>
        </p:txBody>
      </p:sp>
      <p:sp>
        <p:nvSpPr>
          <p:cNvPr id="6" name="Footer Placeholder 5">
            <a:extLst>
              <a:ext uri="{FF2B5EF4-FFF2-40B4-BE49-F238E27FC236}">
                <a16:creationId xmlns:a16="http://schemas.microsoft.com/office/drawing/2014/main" id="{0639018E-F5B7-4387-9B12-4DFC923F77F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D3E1DBA-EFA1-4A93-8743-ACB64E996AC9}"/>
              </a:ext>
            </a:extLst>
          </p:cNvPr>
          <p:cNvSpPr>
            <a:spLocks noGrp="1"/>
          </p:cNvSpPr>
          <p:nvPr>
            <p:ph type="sldNum" sz="quarter" idx="12"/>
          </p:nvPr>
        </p:nvSpPr>
        <p:spPr>
          <a:xfrm>
            <a:off x="8610600" y="6356350"/>
            <a:ext cx="2743200" cy="365125"/>
          </a:xfrm>
          <a:prstGeom prst="rect">
            <a:avLst/>
          </a:prstGeom>
        </p:spPr>
        <p:txBody>
          <a:bodyPr/>
          <a:lstStyle/>
          <a:p>
            <a:fld id="{D6FDEA07-B33A-4A06-AAAB-50FED41BBB11}" type="slidenum">
              <a:rPr lang="en-US" smtClean="0"/>
              <a:t>‹#›</a:t>
            </a:fld>
            <a:endParaRPr lang="en-US"/>
          </a:p>
        </p:txBody>
      </p:sp>
    </p:spTree>
    <p:extLst>
      <p:ext uri="{BB962C8B-B14F-4D97-AF65-F5344CB8AC3E}">
        <p14:creationId xmlns:p14="http://schemas.microsoft.com/office/powerpoint/2010/main" val="40990357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4B9916-65BF-468B-BE05-468B22DEFA3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8A1D5FF-9450-435C-A6F0-581ABE96D80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4621FC1-0314-43A0-8C70-3FE2C35F93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79EB3D8-E73C-4081-9095-F79921CEE2F9}"/>
              </a:ext>
            </a:extLst>
          </p:cNvPr>
          <p:cNvSpPr>
            <a:spLocks noGrp="1"/>
          </p:cNvSpPr>
          <p:nvPr>
            <p:ph type="dt" sz="half" idx="10"/>
          </p:nvPr>
        </p:nvSpPr>
        <p:spPr>
          <a:xfrm>
            <a:off x="838200" y="6356350"/>
            <a:ext cx="2743200" cy="365125"/>
          </a:xfrm>
          <a:prstGeom prst="rect">
            <a:avLst/>
          </a:prstGeom>
        </p:spPr>
        <p:txBody>
          <a:bodyPr/>
          <a:lstStyle/>
          <a:p>
            <a:fld id="{205FBDD4-A1AE-4F21-80B7-C68CF942AB32}" type="datetimeFigureOut">
              <a:rPr lang="en-US" smtClean="0"/>
              <a:t>2/11/2026</a:t>
            </a:fld>
            <a:endParaRPr lang="en-US"/>
          </a:p>
        </p:txBody>
      </p:sp>
      <p:sp>
        <p:nvSpPr>
          <p:cNvPr id="6" name="Footer Placeholder 5">
            <a:extLst>
              <a:ext uri="{FF2B5EF4-FFF2-40B4-BE49-F238E27FC236}">
                <a16:creationId xmlns:a16="http://schemas.microsoft.com/office/drawing/2014/main" id="{34A84AAC-DA13-4090-9180-1BFCEAEEB4B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3C1F5CD-663B-4031-8A72-489B91013143}"/>
              </a:ext>
            </a:extLst>
          </p:cNvPr>
          <p:cNvSpPr>
            <a:spLocks noGrp="1"/>
          </p:cNvSpPr>
          <p:nvPr>
            <p:ph type="sldNum" sz="quarter" idx="12"/>
          </p:nvPr>
        </p:nvSpPr>
        <p:spPr>
          <a:xfrm>
            <a:off x="8610600" y="6356350"/>
            <a:ext cx="2743200" cy="365125"/>
          </a:xfrm>
          <a:prstGeom prst="rect">
            <a:avLst/>
          </a:prstGeom>
        </p:spPr>
        <p:txBody>
          <a:bodyPr/>
          <a:lstStyle/>
          <a:p>
            <a:fld id="{D6FDEA07-B33A-4A06-AAAB-50FED41BBB11}" type="slidenum">
              <a:rPr lang="en-US" smtClean="0"/>
              <a:t>‹#›</a:t>
            </a:fld>
            <a:endParaRPr lang="en-US"/>
          </a:p>
        </p:txBody>
      </p:sp>
    </p:spTree>
    <p:extLst>
      <p:ext uri="{BB962C8B-B14F-4D97-AF65-F5344CB8AC3E}">
        <p14:creationId xmlns:p14="http://schemas.microsoft.com/office/powerpoint/2010/main" val="15188809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A round pink circle with white text and a black background&#10;&#10;AI-generated content may be incorrect.">
            <a:extLst>
              <a:ext uri="{FF2B5EF4-FFF2-40B4-BE49-F238E27FC236}">
                <a16:creationId xmlns:a16="http://schemas.microsoft.com/office/drawing/2014/main" id="{92422E02-14B6-7809-27D6-3EAEA4E9F9A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02676" y="102117"/>
            <a:ext cx="1456042" cy="1456042"/>
          </a:xfrm>
          <a:prstGeom prst="rect">
            <a:avLst/>
          </a:prstGeom>
        </p:spPr>
      </p:pic>
    </p:spTree>
    <p:extLst>
      <p:ext uri="{BB962C8B-B14F-4D97-AF65-F5344CB8AC3E}">
        <p14:creationId xmlns:p14="http://schemas.microsoft.com/office/powerpoint/2010/main" val="169463610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16.png"/><Relationship Id="rId13" Type="http://schemas.microsoft.com/office/2007/relationships/hdphoto" Target="../media/hdphoto4.wdp"/><Relationship Id="rId3" Type="http://schemas.microsoft.com/office/2007/relationships/hdphoto" Target="../media/hdphoto6.wdp"/><Relationship Id="rId7" Type="http://schemas.microsoft.com/office/2007/relationships/hdphoto" Target="../media/hdphoto3.wdp"/><Relationship Id="rId12" Type="http://schemas.openxmlformats.org/officeDocument/2006/relationships/image" Target="../media/image9.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8.png"/><Relationship Id="rId11" Type="http://schemas.microsoft.com/office/2007/relationships/hdphoto" Target="../media/hdphoto9.wdp"/><Relationship Id="rId5" Type="http://schemas.microsoft.com/office/2007/relationships/hdphoto" Target="../media/hdphoto7.wdp"/><Relationship Id="rId10" Type="http://schemas.openxmlformats.org/officeDocument/2006/relationships/image" Target="../media/image17.png"/><Relationship Id="rId4" Type="http://schemas.openxmlformats.org/officeDocument/2006/relationships/image" Target="../media/image15.png"/><Relationship Id="rId9" Type="http://schemas.microsoft.com/office/2007/relationships/hdphoto" Target="../media/hdphoto8.wdp"/></Relationships>
</file>

<file path=ppt/slides/_rels/slide11.xml.rels><?xml version="1.0" encoding="UTF-8" standalone="yes"?>
<Relationships xmlns="http://schemas.openxmlformats.org/package/2006/relationships"><Relationship Id="rId8" Type="http://schemas.openxmlformats.org/officeDocument/2006/relationships/image" Target="../media/image16.png"/><Relationship Id="rId13" Type="http://schemas.microsoft.com/office/2007/relationships/hdphoto" Target="../media/hdphoto4.wdp"/><Relationship Id="rId3" Type="http://schemas.microsoft.com/office/2007/relationships/hdphoto" Target="../media/hdphoto6.wdp"/><Relationship Id="rId7" Type="http://schemas.microsoft.com/office/2007/relationships/hdphoto" Target="../media/hdphoto3.wdp"/><Relationship Id="rId12" Type="http://schemas.openxmlformats.org/officeDocument/2006/relationships/image" Target="../media/image9.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8.png"/><Relationship Id="rId11" Type="http://schemas.microsoft.com/office/2007/relationships/hdphoto" Target="../media/hdphoto9.wdp"/><Relationship Id="rId5" Type="http://schemas.microsoft.com/office/2007/relationships/hdphoto" Target="../media/hdphoto7.wdp"/><Relationship Id="rId10" Type="http://schemas.openxmlformats.org/officeDocument/2006/relationships/image" Target="../media/image17.png"/><Relationship Id="rId4" Type="http://schemas.openxmlformats.org/officeDocument/2006/relationships/image" Target="../media/image15.png"/><Relationship Id="rId9" Type="http://schemas.microsoft.com/office/2007/relationships/hdphoto" Target="../media/hdphoto8.wdp"/></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2.xml"/><Relationship Id="rId5" Type="http://schemas.openxmlformats.org/officeDocument/2006/relationships/image" Target="../media/image25.png"/><Relationship Id="rId4" Type="http://schemas.microsoft.com/office/2007/relationships/hdphoto" Target="../media/hdphoto12.wdp"/></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4.jp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8.jpg"/><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7.png"/><Relationship Id="rId7" Type="http://schemas.openxmlformats.org/officeDocument/2006/relationships/image" Target="../media/image9.png"/><Relationship Id="rId2" Type="http://schemas.openxmlformats.org/officeDocument/2006/relationships/image" Target="../media/image6.jpe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8.png"/><Relationship Id="rId10" Type="http://schemas.openxmlformats.org/officeDocument/2006/relationships/image" Target="../media/image11.png"/><Relationship Id="rId4" Type="http://schemas.microsoft.com/office/2007/relationships/hdphoto" Target="../media/hdphoto2.wdp"/><Relationship Id="rId9"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microsoft.com/office/2007/relationships/hdphoto" Target="../media/hdphoto5.wdp"/></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microsoft.com/office/2007/relationships/hdphoto" Target="../media/hdphoto6.wdp"/><Relationship Id="rId7" Type="http://schemas.microsoft.com/office/2007/relationships/hdphoto" Target="../media/hdphoto3.wdp"/><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8.png"/><Relationship Id="rId11" Type="http://schemas.microsoft.com/office/2007/relationships/hdphoto" Target="../media/hdphoto9.wdp"/><Relationship Id="rId5" Type="http://schemas.microsoft.com/office/2007/relationships/hdphoto" Target="../media/hdphoto7.wdp"/><Relationship Id="rId10" Type="http://schemas.openxmlformats.org/officeDocument/2006/relationships/image" Target="../media/image17.png"/><Relationship Id="rId4" Type="http://schemas.openxmlformats.org/officeDocument/2006/relationships/image" Target="../media/image15.png"/><Relationship Id="rId9" Type="http://schemas.microsoft.com/office/2007/relationships/hdphoto" Target="../media/hdphoto8.wdp"/></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6.xml"/><Relationship Id="rId6" Type="http://schemas.microsoft.com/office/2007/relationships/hdphoto" Target="../media/hdphoto11.wdp"/><Relationship Id="rId5" Type="http://schemas.openxmlformats.org/officeDocument/2006/relationships/image" Target="../media/image22.png"/><Relationship Id="rId4" Type="http://schemas.microsoft.com/office/2007/relationships/hdphoto" Target="../media/hdphoto10.wdp"/></Relationships>
</file>

<file path=ppt/slides/_rels/slide8.xml.rels><?xml version="1.0" encoding="UTF-8" standalone="yes"?>
<Relationships xmlns="http://schemas.openxmlformats.org/package/2006/relationships"><Relationship Id="rId8" Type="http://schemas.openxmlformats.org/officeDocument/2006/relationships/image" Target="../media/image16.png"/><Relationship Id="rId13" Type="http://schemas.microsoft.com/office/2007/relationships/hdphoto" Target="../media/hdphoto4.wdp"/><Relationship Id="rId3" Type="http://schemas.microsoft.com/office/2007/relationships/hdphoto" Target="../media/hdphoto6.wdp"/><Relationship Id="rId7" Type="http://schemas.microsoft.com/office/2007/relationships/hdphoto" Target="../media/hdphoto3.wdp"/><Relationship Id="rId12" Type="http://schemas.openxmlformats.org/officeDocument/2006/relationships/image" Target="../media/image9.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8.png"/><Relationship Id="rId11" Type="http://schemas.microsoft.com/office/2007/relationships/hdphoto" Target="../media/hdphoto9.wdp"/><Relationship Id="rId5" Type="http://schemas.microsoft.com/office/2007/relationships/hdphoto" Target="../media/hdphoto7.wdp"/><Relationship Id="rId10" Type="http://schemas.openxmlformats.org/officeDocument/2006/relationships/image" Target="../media/image17.png"/><Relationship Id="rId4" Type="http://schemas.openxmlformats.org/officeDocument/2006/relationships/image" Target="../media/image15.png"/><Relationship Id="rId9" Type="http://schemas.microsoft.com/office/2007/relationships/hdphoto" Target="../media/hdphoto8.wdp"/></Relationships>
</file>

<file path=ppt/slides/_rels/slide9.xml.rels><?xml version="1.0" encoding="UTF-8" standalone="yes"?>
<Relationships xmlns="http://schemas.openxmlformats.org/package/2006/relationships"><Relationship Id="rId8" Type="http://schemas.openxmlformats.org/officeDocument/2006/relationships/image" Target="../media/image16.png"/><Relationship Id="rId13" Type="http://schemas.microsoft.com/office/2007/relationships/hdphoto" Target="../media/hdphoto4.wdp"/><Relationship Id="rId3" Type="http://schemas.microsoft.com/office/2007/relationships/hdphoto" Target="../media/hdphoto6.wdp"/><Relationship Id="rId7" Type="http://schemas.microsoft.com/office/2007/relationships/hdphoto" Target="../media/hdphoto3.wdp"/><Relationship Id="rId12" Type="http://schemas.openxmlformats.org/officeDocument/2006/relationships/image" Target="../media/image9.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8.png"/><Relationship Id="rId11" Type="http://schemas.microsoft.com/office/2007/relationships/hdphoto" Target="../media/hdphoto9.wdp"/><Relationship Id="rId5" Type="http://schemas.microsoft.com/office/2007/relationships/hdphoto" Target="../media/hdphoto7.wdp"/><Relationship Id="rId10" Type="http://schemas.openxmlformats.org/officeDocument/2006/relationships/image" Target="../media/image17.png"/><Relationship Id="rId4" Type="http://schemas.openxmlformats.org/officeDocument/2006/relationships/image" Target="../media/image15.png"/><Relationship Id="rId9" Type="http://schemas.microsoft.com/office/2007/relationships/hdphoto" Target="../media/hdphoto8.wdp"/></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2C68C"/>
        </a:solidFill>
        <a:effectLst/>
      </p:bgPr>
    </p:bg>
    <p:spTree>
      <p:nvGrpSpPr>
        <p:cNvPr id="1" name=""/>
        <p:cNvGrpSpPr/>
        <p:nvPr/>
      </p:nvGrpSpPr>
      <p:grpSpPr>
        <a:xfrm>
          <a:off x="0" y="0"/>
          <a:ext cx="0" cy="0"/>
          <a:chOff x="0" y="0"/>
          <a:chExt cx="0" cy="0"/>
        </a:xfrm>
      </p:grpSpPr>
      <p:pic>
        <p:nvPicPr>
          <p:cNvPr id="43" name="Hình ảnh 42" descr="Ảnh có chứa văn bản&#10;&#10;Mô tả được tạo tự động">
            <a:extLst>
              <a:ext uri="{FF2B5EF4-FFF2-40B4-BE49-F238E27FC236}">
                <a16:creationId xmlns:a16="http://schemas.microsoft.com/office/drawing/2014/main" id="{1C42CB9C-83BA-22EE-18D1-1EFBBAB8C09A}"/>
              </a:ext>
            </a:extLst>
          </p:cNvPr>
          <p:cNvPicPr>
            <a:picLocks noChangeAspect="1"/>
          </p:cNvPicPr>
          <p:nvPr/>
        </p:nvPicPr>
        <p:blipFill rotWithShape="1">
          <a:blip r:embed="rId2">
            <a:alphaModFix/>
            <a:lum bright="70000" contrast="-70000"/>
            <a:extLst>
              <a:ext uri="{BEBA8EAE-BF5A-486C-A8C5-ECC9F3942E4B}">
                <a14:imgProps xmlns:a14="http://schemas.microsoft.com/office/drawing/2010/main">
                  <a14:imgLayer r:embed="rId3">
                    <a14:imgEffect>
                      <a14:backgroundRemoval t="10000" b="95000" l="10000" r="90000">
                        <a14:foregroundMark x1="44375" y1="82639" x2="42344" y2="94861"/>
                        <a14:foregroundMark x1="54531" y1="81528" x2="61719" y2="95000"/>
                        <a14:backgroundMark x1="82344" y1="30417" x2="86641" y2="82500"/>
                        <a14:backgroundMark x1="65859" y1="57778" x2="66250" y2="75694"/>
                        <a14:backgroundMark x1="62891" y1="8750" x2="70703" y2="16250"/>
                        <a14:backgroundMark x1="59375" y1="11667" x2="60547" y2="14861"/>
                        <a14:backgroundMark x1="60391" y1="65278" x2="60391" y2="65278"/>
                      </a14:backgroundRemoval>
                    </a14:imgEffect>
                    <a14:imgEffect>
                      <a14:artisticLineDrawing/>
                    </a14:imgEffect>
                    <a14:imgEffect>
                      <a14:brightnessContrast bright="40000" contrast="40000"/>
                    </a14:imgEffect>
                  </a14:imgLayer>
                </a14:imgProps>
              </a:ext>
              <a:ext uri="{28A0092B-C50C-407E-A947-70E740481C1C}">
                <a14:useLocalDpi xmlns:a14="http://schemas.microsoft.com/office/drawing/2010/main" val="0"/>
              </a:ext>
            </a:extLst>
          </a:blip>
          <a:srcRect l="33589" r="30032"/>
          <a:stretch/>
        </p:blipFill>
        <p:spPr>
          <a:xfrm>
            <a:off x="13131598" y="5032879"/>
            <a:ext cx="1321789" cy="1861452"/>
          </a:xfrm>
          <a:prstGeom prst="rect">
            <a:avLst/>
          </a:prstGeom>
        </p:spPr>
      </p:pic>
      <p:pic>
        <p:nvPicPr>
          <p:cNvPr id="3" name="Hình ảnh 2" descr="Ảnh có chứa văn bản, mẫu họa&#10;&#10;Mô tả được tạo tự động">
            <a:extLst>
              <a:ext uri="{FF2B5EF4-FFF2-40B4-BE49-F238E27FC236}">
                <a16:creationId xmlns:a16="http://schemas.microsoft.com/office/drawing/2014/main" id="{50A8FF1C-CB07-74A2-8AAE-E34723FFA6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00618" y="-3450879"/>
            <a:ext cx="3734651" cy="4166549"/>
          </a:xfrm>
          <a:prstGeom prst="rect">
            <a:avLst/>
          </a:prstGeom>
        </p:spPr>
      </p:pic>
      <p:pic>
        <p:nvPicPr>
          <p:cNvPr id="10" name="Picture 9">
            <a:extLst>
              <a:ext uri="{FF2B5EF4-FFF2-40B4-BE49-F238E27FC236}">
                <a16:creationId xmlns:a16="http://schemas.microsoft.com/office/drawing/2014/main" id="{A37FFD1D-4843-4AA0-90F1-06C2FEC47C97}"/>
              </a:ext>
            </a:extLst>
          </p:cNvPr>
          <p:cNvPicPr>
            <a:picLocks noChangeAspect="1"/>
          </p:cNvPicPr>
          <p:nvPr/>
        </p:nvPicPr>
        <p:blipFill rotWithShape="1">
          <a:blip r:embed="rId5">
            <a:extLst>
              <a:ext uri="{28A0092B-C50C-407E-A947-70E740481C1C}">
                <a14:useLocalDpi xmlns:a14="http://schemas.microsoft.com/office/drawing/2010/main" val="0"/>
              </a:ext>
            </a:extLst>
          </a:blip>
          <a:srcRect t="5001" b="4970"/>
          <a:stretch/>
        </p:blipFill>
        <p:spPr>
          <a:xfrm>
            <a:off x="-1" y="0"/>
            <a:ext cx="12188067" cy="6858000"/>
          </a:xfrm>
          <a:prstGeom prst="rect">
            <a:avLst/>
          </a:prstGeom>
        </p:spPr>
      </p:pic>
      <p:pic>
        <p:nvPicPr>
          <p:cNvPr id="2" name="Picture 1">
            <a:extLst>
              <a:ext uri="{FF2B5EF4-FFF2-40B4-BE49-F238E27FC236}">
                <a16:creationId xmlns:a16="http://schemas.microsoft.com/office/drawing/2014/main" id="{CD642B16-37B6-4D7E-BDB8-CA606BB0B2F2}"/>
              </a:ext>
            </a:extLst>
          </p:cNvPr>
          <p:cNvPicPr>
            <a:picLocks noChangeAspect="1"/>
          </p:cNvPicPr>
          <p:nvPr/>
        </p:nvPicPr>
        <p:blipFill>
          <a:blip r:embed="rId6"/>
          <a:stretch>
            <a:fillRect/>
          </a:stretch>
        </p:blipFill>
        <p:spPr>
          <a:xfrm>
            <a:off x="-3320377" y="1217362"/>
            <a:ext cx="13856136" cy="2568058"/>
          </a:xfrm>
          <a:prstGeom prst="rect">
            <a:avLst/>
          </a:prstGeom>
        </p:spPr>
      </p:pic>
    </p:spTree>
    <p:extLst>
      <p:ext uri="{BB962C8B-B14F-4D97-AF65-F5344CB8AC3E}">
        <p14:creationId xmlns:p14="http://schemas.microsoft.com/office/powerpoint/2010/main" val="328089526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E5264F1-7B2A-4EB7-A188-CF8596B86FEB}"/>
              </a:ext>
            </a:extLst>
          </p:cNvPr>
          <p:cNvSpPr/>
          <p:nvPr/>
        </p:nvSpPr>
        <p:spPr>
          <a:xfrm>
            <a:off x="-75414" y="0"/>
            <a:ext cx="12267414" cy="6858000"/>
          </a:xfrm>
          <a:prstGeom prst="rect">
            <a:avLst/>
          </a:prstGeom>
          <a:solidFill>
            <a:srgbClr val="FCC5A0"/>
          </a:solidFill>
          <a:ln>
            <a:solidFill>
              <a:srgbClr val="FCC5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Rounded Corners 10">
            <a:extLst>
              <a:ext uri="{FF2B5EF4-FFF2-40B4-BE49-F238E27FC236}">
                <a16:creationId xmlns:a16="http://schemas.microsoft.com/office/drawing/2014/main" id="{B045E4F2-8031-4456-AD20-79FF3BDDAB89}"/>
              </a:ext>
            </a:extLst>
          </p:cNvPr>
          <p:cNvSpPr/>
          <p:nvPr/>
        </p:nvSpPr>
        <p:spPr>
          <a:xfrm>
            <a:off x="848412" y="443060"/>
            <a:ext cx="10237510" cy="5825765"/>
          </a:xfrm>
          <a:prstGeom prst="roundRect">
            <a:avLst/>
          </a:prstGeom>
          <a:solidFill>
            <a:srgbClr val="FFFFFF"/>
          </a:solidFill>
          <a:ln w="38100">
            <a:solidFill>
              <a:srgbClr val="05A0E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A6E48651-D683-4398-936B-3E4D020F3361}"/>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786" b="92705" l="10000" r="90500">
                        <a14:foregroundMark x1="45500" y1="90925" x2="50700" y2="92705"/>
                        <a14:foregroundMark x1="50700" y1="92705" x2="50800" y2="92349"/>
                        <a14:foregroundMark x1="76900" y1="41815" x2="77100" y2="45730"/>
                        <a14:foregroundMark x1="90400" y1="80783" x2="90500" y2="82918"/>
                      </a14:backgroundRemoval>
                    </a14:imgEffect>
                  </a14:imgLayer>
                </a14:imgProps>
              </a:ext>
              <a:ext uri="{28A0092B-C50C-407E-A947-70E740481C1C}">
                <a14:useLocalDpi xmlns:a14="http://schemas.microsoft.com/office/drawing/2010/main" val="0"/>
              </a:ext>
            </a:extLst>
          </a:blip>
          <a:stretch>
            <a:fillRect/>
          </a:stretch>
        </p:blipFill>
        <p:spPr>
          <a:xfrm flipH="1">
            <a:off x="-1093069" y="3769575"/>
            <a:ext cx="5658458" cy="3180054"/>
          </a:xfrm>
          <a:prstGeom prst="rect">
            <a:avLst/>
          </a:prstGeom>
        </p:spPr>
      </p:pic>
      <p:pic>
        <p:nvPicPr>
          <p:cNvPr id="2" name="Picture 2" descr="Hình ảnh Doremon tuyệt đẹp và dễ thương cùng những người bạn">
            <a:extLst>
              <a:ext uri="{FF2B5EF4-FFF2-40B4-BE49-F238E27FC236}">
                <a16:creationId xmlns:a16="http://schemas.microsoft.com/office/drawing/2014/main" id="{99705CE4-1087-46AB-A2D8-AA44398A429B}"/>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266" b="97646" l="9990" r="89976">
                        <a14:foregroundMark x1="44010" y1="5390" x2="44525" y2="11648"/>
                        <a14:foregroundMark x1="49777" y1="89529" x2="50807" y2="91202"/>
                        <a14:foregroundMark x1="51871" y1="96778" x2="52111" y2="97646"/>
                        <a14:foregroundMark x1="49571" y1="64002" x2="49777" y2="66109"/>
                        <a14:foregroundMark x1="42293" y1="8055" x2="42774" y2="11090"/>
                        <a14:foregroundMark x1="48026" y1="10967" x2="48163" y2="11648"/>
                        <a14:foregroundMark x1="45760" y1="10719" x2="45623" y2="15985"/>
                        <a14:foregroundMark x1="40508" y1="21871" x2="40268" y2="22677"/>
                        <a14:foregroundMark x1="39513" y1="25651" x2="39581" y2="28563"/>
                        <a14:foregroundMark x1="39444" y1="25341" x2="40062" y2="22986"/>
                        <a14:foregroundMark x1="39513" y1="29368" x2="40817" y2="36493"/>
                        <a14:foregroundMark x1="40817" y1="36493" x2="40783" y2="43556"/>
                        <a14:foregroundMark x1="40783" y1="43556" x2="40748" y2="43618"/>
                      </a14:backgroundRemoval>
                    </a14:imgEffect>
                  </a14:imgLayer>
                </a14:imgProps>
              </a:ext>
              <a:ext uri="{28A0092B-C50C-407E-A947-70E740481C1C}">
                <a14:useLocalDpi xmlns:a14="http://schemas.microsoft.com/office/drawing/2010/main" val="0"/>
              </a:ext>
            </a:extLst>
          </a:blip>
          <a:srcRect/>
          <a:stretch>
            <a:fillRect/>
          </a:stretch>
        </p:blipFill>
        <p:spPr bwMode="auto">
          <a:xfrm>
            <a:off x="8928131" y="152708"/>
            <a:ext cx="4034454" cy="223523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a:extLst>
              <a:ext uri="{FF2B5EF4-FFF2-40B4-BE49-F238E27FC236}">
                <a16:creationId xmlns:a16="http://schemas.microsoft.com/office/drawing/2014/main" id="{3640FC40-71B9-4239-8927-8A74407FDB3F}"/>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8242" b="94505" l="6500" r="95000">
                        <a14:foregroundMark x1="63000" y1="20330" x2="72000" y2="14835"/>
                        <a14:foregroundMark x1="63500" y1="21978" x2="78000" y2="18681"/>
                        <a14:foregroundMark x1="60500" y1="24176" x2="75500" y2="17582"/>
                        <a14:foregroundMark x1="53500" y1="20879" x2="65000" y2="13187"/>
                        <a14:foregroundMark x1="43000" y1="23077" x2="43000" y2="23077"/>
                        <a14:foregroundMark x1="6500" y1="29121" x2="30000" y2="23626"/>
                        <a14:foregroundMark x1="26500" y1="24176" x2="43000" y2="13187"/>
                        <a14:foregroundMark x1="30500" y1="23626" x2="49000" y2="18132"/>
                        <a14:foregroundMark x1="35000" y1="27473" x2="54000" y2="21429"/>
                        <a14:foregroundMark x1="36000" y1="31868" x2="47000" y2="28022"/>
                        <a14:foregroundMark x1="26500" y1="28022" x2="34500" y2="28022"/>
                        <a14:foregroundMark x1="15000" y1="31319" x2="27000" y2="31319"/>
                        <a14:foregroundMark x1="40500" y1="19780" x2="54000" y2="17582"/>
                        <a14:foregroundMark x1="56500" y1="15385" x2="65500" y2="12088"/>
                        <a14:foregroundMark x1="81000" y1="11538" x2="72000" y2="21429"/>
                        <a14:foregroundMark x1="61000" y1="24176" x2="72500" y2="25275"/>
                        <a14:foregroundMark x1="76000" y1="18681" x2="81000" y2="15385"/>
                        <a14:foregroundMark x1="72500" y1="18132" x2="86500" y2="13736"/>
                        <a14:foregroundMark x1="80000" y1="16484" x2="87500" y2="10440"/>
                        <a14:foregroundMark x1="79000" y1="9890" x2="87000" y2="10989"/>
                        <a14:foregroundMark x1="75000" y1="9341" x2="81500" y2="8242"/>
                        <a14:foregroundMark x1="95000" y1="9890" x2="95000" y2="9890"/>
                        <a14:foregroundMark x1="65000" y1="90110" x2="65000" y2="90110"/>
                        <a14:foregroundMark x1="63500" y1="94505" x2="63500" y2="94505"/>
                      </a14:backgroundRemoval>
                    </a14:imgEffect>
                  </a14:imgLayer>
                </a14:imgProps>
              </a:ext>
              <a:ext uri="{28A0092B-C50C-407E-A947-70E740481C1C}">
                <a14:useLocalDpi xmlns:a14="http://schemas.microsoft.com/office/drawing/2010/main" val="0"/>
              </a:ext>
            </a:extLst>
          </a:blip>
          <a:srcRect/>
          <a:stretch>
            <a:fillRect/>
          </a:stretch>
        </p:blipFill>
        <p:spPr bwMode="auto">
          <a:xfrm rot="2225891">
            <a:off x="609332" y="1849232"/>
            <a:ext cx="858596" cy="78132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a:extLst>
              <a:ext uri="{FF2B5EF4-FFF2-40B4-BE49-F238E27FC236}">
                <a16:creationId xmlns:a16="http://schemas.microsoft.com/office/drawing/2014/main" id="{3C932BCE-3F86-48B0-A90F-6F16EC199DEA}"/>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2500" r="97500">
                        <a14:foregroundMark x1="2500" y1="61000" x2="2500" y2="61000"/>
                        <a14:foregroundMark x1="92500" y1="48500" x2="92500" y2="48500"/>
                        <a14:foregroundMark x1="97500" y1="44500" x2="97500" y2="44500"/>
                      </a14:backgroundRemoval>
                    </a14:imgEffect>
                  </a14:imgLayer>
                </a14:imgProps>
              </a:ext>
              <a:ext uri="{28A0092B-C50C-407E-A947-70E740481C1C}">
                <a14:useLocalDpi xmlns:a14="http://schemas.microsoft.com/office/drawing/2010/main" val="0"/>
              </a:ext>
            </a:extLst>
          </a:blip>
          <a:srcRect/>
          <a:stretch>
            <a:fillRect/>
          </a:stretch>
        </p:blipFill>
        <p:spPr bwMode="auto">
          <a:xfrm rot="7485776" flipH="1">
            <a:off x="10262852" y="5314986"/>
            <a:ext cx="1131379" cy="113137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6">
            <a:extLst>
              <a:ext uri="{FF2B5EF4-FFF2-40B4-BE49-F238E27FC236}">
                <a16:creationId xmlns:a16="http://schemas.microsoft.com/office/drawing/2014/main" id="{5CF7A505-FADC-4CE8-90C4-587F3A7CB938}"/>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000" l="10000" r="90000">
                        <a14:foregroundMark x1="48500" y1="35500" x2="48500" y2="35500"/>
                        <a14:foregroundMark x1="20000" y1="10500" x2="20000" y2="10500"/>
                      </a14:backgroundRemoval>
                    </a14:imgEffect>
                  </a14:imgLayer>
                </a14:imgProps>
              </a:ext>
              <a:ext uri="{28A0092B-C50C-407E-A947-70E740481C1C}">
                <a14:useLocalDpi xmlns:a14="http://schemas.microsoft.com/office/drawing/2010/main" val="0"/>
              </a:ext>
            </a:extLst>
          </a:blip>
          <a:srcRect/>
          <a:stretch>
            <a:fillRect/>
          </a:stretch>
        </p:blipFill>
        <p:spPr bwMode="auto">
          <a:xfrm>
            <a:off x="481085" y="250714"/>
            <a:ext cx="836332" cy="83633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a:extLst>
              <a:ext uri="{FF2B5EF4-FFF2-40B4-BE49-F238E27FC236}">
                <a16:creationId xmlns:a16="http://schemas.microsoft.com/office/drawing/2014/main" id="{C719B7B1-0E63-4E9E-A8BD-58EABBB23C8C}"/>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8000" b="95500" l="10000" r="90000">
                        <a14:foregroundMark x1="48500" y1="8000" x2="74000" y2="9000"/>
                        <a14:foregroundMark x1="48000" y1="91000" x2="67500" y2="91000"/>
                        <a14:foregroundMark x1="29000" y1="95000" x2="29000" y2="95000"/>
                        <a14:foregroundMark x1="75000" y1="95500" x2="75000" y2="95500"/>
                      </a14:backgroundRemoval>
                    </a14:imgEffect>
                  </a14:imgLayer>
                </a14:imgProps>
              </a:ext>
              <a:ext uri="{28A0092B-C50C-407E-A947-70E740481C1C}">
                <a14:useLocalDpi xmlns:a14="http://schemas.microsoft.com/office/drawing/2010/main" val="0"/>
              </a:ext>
            </a:extLst>
          </a:blip>
          <a:srcRect/>
          <a:stretch>
            <a:fillRect/>
          </a:stretch>
        </p:blipFill>
        <p:spPr bwMode="auto">
          <a:xfrm>
            <a:off x="4832536" y="5741830"/>
            <a:ext cx="1263464" cy="1263464"/>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17">
            <a:extLst>
              <a:ext uri="{FF2B5EF4-FFF2-40B4-BE49-F238E27FC236}">
                <a16:creationId xmlns:a16="http://schemas.microsoft.com/office/drawing/2014/main" id="{BA64D061-5259-43C7-975A-518C17773BBE}"/>
              </a:ext>
            </a:extLst>
          </p:cNvPr>
          <p:cNvGrpSpPr/>
          <p:nvPr/>
        </p:nvGrpSpPr>
        <p:grpSpPr>
          <a:xfrm>
            <a:off x="3654240" y="1774560"/>
            <a:ext cx="6513328" cy="3871097"/>
            <a:chOff x="2054484" y="1752599"/>
            <a:chExt cx="6513328" cy="3871097"/>
          </a:xfrm>
        </p:grpSpPr>
        <p:sp>
          <p:nvSpPr>
            <p:cNvPr id="12" name="Rectangle: Rounded Corners 11">
              <a:extLst>
                <a:ext uri="{FF2B5EF4-FFF2-40B4-BE49-F238E27FC236}">
                  <a16:creationId xmlns:a16="http://schemas.microsoft.com/office/drawing/2014/main" id="{E7EC466E-182C-4F5E-8001-DED22192DE0A}"/>
                </a:ext>
              </a:extLst>
            </p:cNvPr>
            <p:cNvSpPr/>
            <p:nvPr/>
          </p:nvSpPr>
          <p:spPr>
            <a:xfrm>
              <a:off x="2054484" y="1752599"/>
              <a:ext cx="6513328" cy="3871097"/>
            </a:xfrm>
            <a:prstGeom prst="roundRect">
              <a:avLst/>
            </a:prstGeom>
            <a:solidFill>
              <a:schemeClr val="bg1">
                <a:lumMod val="95000"/>
              </a:schemeClr>
            </a:solidFill>
            <a:ln w="57150">
              <a:solidFill>
                <a:srgbClr val="EC5D3D"/>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C5B85C32-11A3-4B3E-B80B-B6FC77EDC489}"/>
                </a:ext>
              </a:extLst>
            </p:cNvPr>
            <p:cNvSpPr txBox="1"/>
            <p:nvPr/>
          </p:nvSpPr>
          <p:spPr>
            <a:xfrm>
              <a:off x="2543620" y="2851867"/>
              <a:ext cx="5876924"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a:noFill/>
                  </a:ln>
                  <a:solidFill>
                    <a:prstClr val="black"/>
                  </a:solidFill>
                  <a:effectLst/>
                  <a:uLnTx/>
                  <a:uFillTx/>
                  <a:latin typeface="Calibri" panose="020F0502020204030204"/>
                  <a:ea typeface="+mn-ea"/>
                  <a:cs typeface="+mn-cs"/>
                </a:rPr>
                <a:t>Cách</a:t>
              </a:r>
              <a:r>
                <a:rPr kumimoji="0" lang="en-US" sz="6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6600" b="0" i="0" u="none" strike="noStrike" kern="1200" cap="none" spc="0" normalizeH="0" baseline="0" noProof="0" dirty="0" err="1">
                  <a:ln>
                    <a:noFill/>
                  </a:ln>
                  <a:solidFill>
                    <a:prstClr val="black"/>
                  </a:solidFill>
                  <a:effectLst/>
                  <a:uLnTx/>
                  <a:uFillTx/>
                  <a:latin typeface="Calibri" panose="020F0502020204030204"/>
                  <a:ea typeface="+mn-ea"/>
                  <a:cs typeface="+mn-cs"/>
                </a:rPr>
                <a:t>dùng</a:t>
              </a:r>
              <a:r>
                <a:rPr kumimoji="0" lang="en-US" sz="6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6600" b="0" i="0" u="none" strike="noStrike" kern="1200" cap="none" spc="0" normalizeH="0" baseline="0" noProof="0" dirty="0" err="1">
                  <a:ln>
                    <a:noFill/>
                  </a:ln>
                  <a:solidFill>
                    <a:prstClr val="black"/>
                  </a:solidFill>
                  <a:effectLst/>
                  <a:uLnTx/>
                  <a:uFillTx/>
                  <a:latin typeface="Calibri" panose="020F0502020204030204"/>
                  <a:ea typeface="+mn-ea"/>
                  <a:cs typeface="+mn-cs"/>
                </a:rPr>
                <a:t>từ</a:t>
              </a:r>
              <a:r>
                <a:rPr kumimoji="0" lang="en-US" sz="6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6600" b="0" i="0" u="none" strike="noStrike" kern="1200" cap="none" spc="0" normalizeH="0" baseline="0" noProof="0" dirty="0" err="1">
                  <a:ln>
                    <a:noFill/>
                  </a:ln>
                  <a:solidFill>
                    <a:prstClr val="black"/>
                  </a:solidFill>
                  <a:effectLst/>
                  <a:uLnTx/>
                  <a:uFillTx/>
                  <a:latin typeface="Calibri" panose="020F0502020204030204"/>
                  <a:ea typeface="+mn-ea"/>
                  <a:cs typeface="+mn-cs"/>
                </a:rPr>
                <a:t>đặt</a:t>
              </a:r>
              <a:r>
                <a:rPr kumimoji="0" lang="en-US" sz="6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6600" b="0" i="0" u="none" strike="noStrike" kern="1200" cap="none" spc="0" normalizeH="0" baseline="0" noProof="0" dirty="0" err="1">
                  <a:ln>
                    <a:noFill/>
                  </a:ln>
                  <a:solidFill>
                    <a:prstClr val="black"/>
                  </a:solidFill>
                  <a:effectLst/>
                  <a:uLnTx/>
                  <a:uFillTx/>
                  <a:latin typeface="Calibri" panose="020F0502020204030204"/>
                  <a:ea typeface="+mn-ea"/>
                  <a:cs typeface="+mn-cs"/>
                </a:rPr>
                <a:t>câu</a:t>
              </a:r>
              <a:endParaRPr kumimoji="0" lang="en-US" sz="6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67903071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E5264F1-7B2A-4EB7-A188-CF8596B86FEB}"/>
              </a:ext>
            </a:extLst>
          </p:cNvPr>
          <p:cNvSpPr/>
          <p:nvPr/>
        </p:nvSpPr>
        <p:spPr>
          <a:xfrm>
            <a:off x="-75414" y="0"/>
            <a:ext cx="12267414" cy="6858000"/>
          </a:xfrm>
          <a:prstGeom prst="rect">
            <a:avLst/>
          </a:prstGeom>
          <a:solidFill>
            <a:srgbClr val="FCC5A0"/>
          </a:solidFill>
          <a:ln>
            <a:solidFill>
              <a:srgbClr val="FCC5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Rounded Corners 10">
            <a:extLst>
              <a:ext uri="{FF2B5EF4-FFF2-40B4-BE49-F238E27FC236}">
                <a16:creationId xmlns:a16="http://schemas.microsoft.com/office/drawing/2014/main" id="{B045E4F2-8031-4456-AD20-79FF3BDDAB89}"/>
              </a:ext>
            </a:extLst>
          </p:cNvPr>
          <p:cNvSpPr/>
          <p:nvPr/>
        </p:nvSpPr>
        <p:spPr>
          <a:xfrm>
            <a:off x="848412" y="443060"/>
            <a:ext cx="10237510" cy="5825765"/>
          </a:xfrm>
          <a:prstGeom prst="roundRect">
            <a:avLst/>
          </a:prstGeom>
          <a:solidFill>
            <a:srgbClr val="FFFFFF"/>
          </a:solidFill>
          <a:ln w="38100">
            <a:solidFill>
              <a:srgbClr val="05A0E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A6E48651-D683-4398-936B-3E4D020F3361}"/>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786" b="92705" l="10000" r="90500">
                        <a14:foregroundMark x1="45500" y1="90925" x2="50700" y2="92705"/>
                        <a14:foregroundMark x1="50700" y1="92705" x2="50800" y2="92349"/>
                        <a14:foregroundMark x1="76900" y1="41815" x2="77100" y2="45730"/>
                        <a14:foregroundMark x1="90400" y1="80783" x2="90500" y2="82918"/>
                      </a14:backgroundRemoval>
                    </a14:imgEffect>
                  </a14:imgLayer>
                </a14:imgProps>
              </a:ext>
              <a:ext uri="{28A0092B-C50C-407E-A947-70E740481C1C}">
                <a14:useLocalDpi xmlns:a14="http://schemas.microsoft.com/office/drawing/2010/main" val="0"/>
              </a:ext>
            </a:extLst>
          </a:blip>
          <a:stretch>
            <a:fillRect/>
          </a:stretch>
        </p:blipFill>
        <p:spPr>
          <a:xfrm flipH="1">
            <a:off x="-1093069" y="3769575"/>
            <a:ext cx="5658458" cy="3180054"/>
          </a:xfrm>
          <a:prstGeom prst="rect">
            <a:avLst/>
          </a:prstGeom>
        </p:spPr>
      </p:pic>
      <p:pic>
        <p:nvPicPr>
          <p:cNvPr id="2" name="Picture 2" descr="Hình ảnh Doremon tuyệt đẹp và dễ thương cùng những người bạn">
            <a:extLst>
              <a:ext uri="{FF2B5EF4-FFF2-40B4-BE49-F238E27FC236}">
                <a16:creationId xmlns:a16="http://schemas.microsoft.com/office/drawing/2014/main" id="{99705CE4-1087-46AB-A2D8-AA44398A429B}"/>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266" b="97646" l="9990" r="89976">
                        <a14:foregroundMark x1="44010" y1="5390" x2="44525" y2="11648"/>
                        <a14:foregroundMark x1="49777" y1="89529" x2="50807" y2="91202"/>
                        <a14:foregroundMark x1="51871" y1="96778" x2="52111" y2="97646"/>
                        <a14:foregroundMark x1="49571" y1="64002" x2="49777" y2="66109"/>
                        <a14:foregroundMark x1="42293" y1="8055" x2="42774" y2="11090"/>
                        <a14:foregroundMark x1="48026" y1="10967" x2="48163" y2="11648"/>
                        <a14:foregroundMark x1="45760" y1="10719" x2="45623" y2="15985"/>
                        <a14:foregroundMark x1="40508" y1="21871" x2="40268" y2="22677"/>
                        <a14:foregroundMark x1="39513" y1="25651" x2="39581" y2="28563"/>
                        <a14:foregroundMark x1="39444" y1="25341" x2="40062" y2="22986"/>
                        <a14:foregroundMark x1="39513" y1="29368" x2="40817" y2="36493"/>
                        <a14:foregroundMark x1="40817" y1="36493" x2="40783" y2="43556"/>
                        <a14:foregroundMark x1="40783" y1="43556" x2="40748" y2="43618"/>
                      </a14:backgroundRemoval>
                    </a14:imgEffect>
                  </a14:imgLayer>
                </a14:imgProps>
              </a:ext>
              <a:ext uri="{28A0092B-C50C-407E-A947-70E740481C1C}">
                <a14:useLocalDpi xmlns:a14="http://schemas.microsoft.com/office/drawing/2010/main" val="0"/>
              </a:ext>
            </a:extLst>
          </a:blip>
          <a:srcRect/>
          <a:stretch>
            <a:fillRect/>
          </a:stretch>
        </p:blipFill>
        <p:spPr bwMode="auto">
          <a:xfrm>
            <a:off x="8928131" y="152708"/>
            <a:ext cx="4034454" cy="223523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a:extLst>
              <a:ext uri="{FF2B5EF4-FFF2-40B4-BE49-F238E27FC236}">
                <a16:creationId xmlns:a16="http://schemas.microsoft.com/office/drawing/2014/main" id="{3640FC40-71B9-4239-8927-8A74407FDB3F}"/>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8242" b="94505" l="6500" r="95000">
                        <a14:foregroundMark x1="63000" y1="20330" x2="72000" y2="14835"/>
                        <a14:foregroundMark x1="63500" y1="21978" x2="78000" y2="18681"/>
                        <a14:foregroundMark x1="60500" y1="24176" x2="75500" y2="17582"/>
                        <a14:foregroundMark x1="53500" y1="20879" x2="65000" y2="13187"/>
                        <a14:foregroundMark x1="43000" y1="23077" x2="43000" y2="23077"/>
                        <a14:foregroundMark x1="6500" y1="29121" x2="30000" y2="23626"/>
                        <a14:foregroundMark x1="26500" y1="24176" x2="43000" y2="13187"/>
                        <a14:foregroundMark x1="30500" y1="23626" x2="49000" y2="18132"/>
                        <a14:foregroundMark x1="35000" y1="27473" x2="54000" y2="21429"/>
                        <a14:foregroundMark x1="36000" y1="31868" x2="47000" y2="28022"/>
                        <a14:foregroundMark x1="26500" y1="28022" x2="34500" y2="28022"/>
                        <a14:foregroundMark x1="15000" y1="31319" x2="27000" y2="31319"/>
                        <a14:foregroundMark x1="40500" y1="19780" x2="54000" y2="17582"/>
                        <a14:foregroundMark x1="56500" y1="15385" x2="65500" y2="12088"/>
                        <a14:foregroundMark x1="81000" y1="11538" x2="72000" y2="21429"/>
                        <a14:foregroundMark x1="61000" y1="24176" x2="72500" y2="25275"/>
                        <a14:foregroundMark x1="76000" y1="18681" x2="81000" y2="15385"/>
                        <a14:foregroundMark x1="72500" y1="18132" x2="86500" y2="13736"/>
                        <a14:foregroundMark x1="80000" y1="16484" x2="87500" y2="10440"/>
                        <a14:foregroundMark x1="79000" y1="9890" x2="87000" y2="10989"/>
                        <a14:foregroundMark x1="75000" y1="9341" x2="81500" y2="8242"/>
                        <a14:foregroundMark x1="95000" y1="9890" x2="95000" y2="9890"/>
                        <a14:foregroundMark x1="65000" y1="90110" x2="65000" y2="90110"/>
                        <a14:foregroundMark x1="63500" y1="94505" x2="63500" y2="94505"/>
                      </a14:backgroundRemoval>
                    </a14:imgEffect>
                  </a14:imgLayer>
                </a14:imgProps>
              </a:ext>
              <a:ext uri="{28A0092B-C50C-407E-A947-70E740481C1C}">
                <a14:useLocalDpi xmlns:a14="http://schemas.microsoft.com/office/drawing/2010/main" val="0"/>
              </a:ext>
            </a:extLst>
          </a:blip>
          <a:srcRect/>
          <a:stretch>
            <a:fillRect/>
          </a:stretch>
        </p:blipFill>
        <p:spPr bwMode="auto">
          <a:xfrm rot="2225891">
            <a:off x="609332" y="1849232"/>
            <a:ext cx="858596" cy="78132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a:extLst>
              <a:ext uri="{FF2B5EF4-FFF2-40B4-BE49-F238E27FC236}">
                <a16:creationId xmlns:a16="http://schemas.microsoft.com/office/drawing/2014/main" id="{3C932BCE-3F86-48B0-A90F-6F16EC199DEA}"/>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2500" r="97500">
                        <a14:foregroundMark x1="2500" y1="61000" x2="2500" y2="61000"/>
                        <a14:foregroundMark x1="92500" y1="48500" x2="92500" y2="48500"/>
                        <a14:foregroundMark x1="97500" y1="44500" x2="97500" y2="44500"/>
                      </a14:backgroundRemoval>
                    </a14:imgEffect>
                  </a14:imgLayer>
                </a14:imgProps>
              </a:ext>
              <a:ext uri="{28A0092B-C50C-407E-A947-70E740481C1C}">
                <a14:useLocalDpi xmlns:a14="http://schemas.microsoft.com/office/drawing/2010/main" val="0"/>
              </a:ext>
            </a:extLst>
          </a:blip>
          <a:srcRect/>
          <a:stretch>
            <a:fillRect/>
          </a:stretch>
        </p:blipFill>
        <p:spPr bwMode="auto">
          <a:xfrm rot="7485776" flipH="1">
            <a:off x="10262852" y="5314986"/>
            <a:ext cx="1131379" cy="113137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6">
            <a:extLst>
              <a:ext uri="{FF2B5EF4-FFF2-40B4-BE49-F238E27FC236}">
                <a16:creationId xmlns:a16="http://schemas.microsoft.com/office/drawing/2014/main" id="{5CF7A505-FADC-4CE8-90C4-587F3A7CB938}"/>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000" l="10000" r="90000">
                        <a14:foregroundMark x1="48500" y1="35500" x2="48500" y2="35500"/>
                        <a14:foregroundMark x1="20000" y1="10500" x2="20000" y2="10500"/>
                      </a14:backgroundRemoval>
                    </a14:imgEffect>
                  </a14:imgLayer>
                </a14:imgProps>
              </a:ext>
              <a:ext uri="{28A0092B-C50C-407E-A947-70E740481C1C}">
                <a14:useLocalDpi xmlns:a14="http://schemas.microsoft.com/office/drawing/2010/main" val="0"/>
              </a:ext>
            </a:extLst>
          </a:blip>
          <a:srcRect/>
          <a:stretch>
            <a:fillRect/>
          </a:stretch>
        </p:blipFill>
        <p:spPr bwMode="auto">
          <a:xfrm>
            <a:off x="481085" y="250714"/>
            <a:ext cx="836332" cy="83633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a:extLst>
              <a:ext uri="{FF2B5EF4-FFF2-40B4-BE49-F238E27FC236}">
                <a16:creationId xmlns:a16="http://schemas.microsoft.com/office/drawing/2014/main" id="{C719B7B1-0E63-4E9E-A8BD-58EABBB23C8C}"/>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8000" b="95500" l="10000" r="90000">
                        <a14:foregroundMark x1="48500" y1="8000" x2="74000" y2="9000"/>
                        <a14:foregroundMark x1="48000" y1="91000" x2="67500" y2="91000"/>
                        <a14:foregroundMark x1="29000" y1="95000" x2="29000" y2="95000"/>
                        <a14:foregroundMark x1="75000" y1="95500" x2="75000" y2="95500"/>
                      </a14:backgroundRemoval>
                    </a14:imgEffect>
                  </a14:imgLayer>
                </a14:imgProps>
              </a:ext>
              <a:ext uri="{28A0092B-C50C-407E-A947-70E740481C1C}">
                <a14:useLocalDpi xmlns:a14="http://schemas.microsoft.com/office/drawing/2010/main" val="0"/>
              </a:ext>
            </a:extLst>
          </a:blip>
          <a:srcRect/>
          <a:stretch>
            <a:fillRect/>
          </a:stretch>
        </p:blipFill>
        <p:spPr bwMode="auto">
          <a:xfrm>
            <a:off x="4832536" y="5741830"/>
            <a:ext cx="1263464" cy="1263464"/>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17">
            <a:extLst>
              <a:ext uri="{FF2B5EF4-FFF2-40B4-BE49-F238E27FC236}">
                <a16:creationId xmlns:a16="http://schemas.microsoft.com/office/drawing/2014/main" id="{BA64D061-5259-43C7-975A-518C17773BBE}"/>
              </a:ext>
            </a:extLst>
          </p:cNvPr>
          <p:cNvGrpSpPr/>
          <p:nvPr/>
        </p:nvGrpSpPr>
        <p:grpSpPr>
          <a:xfrm>
            <a:off x="3654240" y="1774560"/>
            <a:ext cx="6513328" cy="3871097"/>
            <a:chOff x="2054484" y="1752599"/>
            <a:chExt cx="6513328" cy="3871097"/>
          </a:xfrm>
        </p:grpSpPr>
        <p:sp>
          <p:nvSpPr>
            <p:cNvPr id="12" name="Rectangle: Rounded Corners 11">
              <a:extLst>
                <a:ext uri="{FF2B5EF4-FFF2-40B4-BE49-F238E27FC236}">
                  <a16:creationId xmlns:a16="http://schemas.microsoft.com/office/drawing/2014/main" id="{E7EC466E-182C-4F5E-8001-DED22192DE0A}"/>
                </a:ext>
              </a:extLst>
            </p:cNvPr>
            <p:cNvSpPr/>
            <p:nvPr/>
          </p:nvSpPr>
          <p:spPr>
            <a:xfrm>
              <a:off x="2054484" y="1752599"/>
              <a:ext cx="6513328" cy="3871097"/>
            </a:xfrm>
            <a:prstGeom prst="roundRect">
              <a:avLst/>
            </a:prstGeom>
            <a:solidFill>
              <a:schemeClr val="bg1">
                <a:lumMod val="95000"/>
              </a:schemeClr>
            </a:solidFill>
            <a:ln w="57150">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C5B85C32-11A3-4B3E-B80B-B6FC77EDC489}"/>
                </a:ext>
              </a:extLst>
            </p:cNvPr>
            <p:cNvSpPr txBox="1"/>
            <p:nvPr/>
          </p:nvSpPr>
          <p:spPr>
            <a:xfrm>
              <a:off x="2937058" y="2747092"/>
              <a:ext cx="4974772"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a:ln>
                    <a:noFill/>
                  </a:ln>
                  <a:solidFill>
                    <a:prstClr val="black"/>
                  </a:solidFill>
                  <a:effectLst/>
                  <a:uLnTx/>
                  <a:uFillTx/>
                  <a:latin typeface="Calibri" panose="020F0502020204030204"/>
                  <a:ea typeface="+mn-ea"/>
                  <a:cs typeface="+mn-cs"/>
                </a:rPr>
                <a:t>Chính</a:t>
              </a:r>
              <a:r>
                <a:rPr kumimoji="0" lang="en-US" sz="7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7200" b="0" i="0" u="none" strike="noStrike" kern="1200" cap="none" spc="0" normalizeH="0" baseline="0" noProof="0" dirty="0" err="1">
                  <a:ln>
                    <a:noFill/>
                  </a:ln>
                  <a:solidFill>
                    <a:prstClr val="black"/>
                  </a:solidFill>
                  <a:effectLst/>
                  <a:uLnTx/>
                  <a:uFillTx/>
                  <a:latin typeface="Calibri" panose="020F0502020204030204"/>
                  <a:ea typeface="+mn-ea"/>
                  <a:cs typeface="+mn-cs"/>
                </a:rPr>
                <a:t>tả</a:t>
              </a:r>
              <a:endParaRPr kumimoji="0" lang="en-US" sz="7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2969171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AA7BDFD-6019-4AE3-992E-5475364E99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pic>
        <p:nvPicPr>
          <p:cNvPr id="4" name="Picture 4" descr="Trở về tuổi thơ với phim Doraemon: Nobita Và Cuộc Chiến Vũ Trụ Tí Hon">
            <a:extLst>
              <a:ext uri="{FF2B5EF4-FFF2-40B4-BE49-F238E27FC236}">
                <a16:creationId xmlns:a16="http://schemas.microsoft.com/office/drawing/2014/main" id="{0D38254B-9ED3-4582-A8ED-C1C201C8157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455" b="94773" l="1429" r="96429">
                        <a14:foregroundMark x1="38286" y1="5455" x2="38714" y2="7273"/>
                        <a14:foregroundMark x1="40429" y1="11364" x2="40429" y2="11364"/>
                        <a14:foregroundMark x1="63000" y1="24318" x2="66857" y2="27727"/>
                        <a14:foregroundMark x1="45571" y1="49091" x2="49571" y2="66136"/>
                        <a14:foregroundMark x1="50571" y1="74091" x2="51143" y2="82045"/>
                        <a14:foregroundMark x1="51143" y1="82273" x2="46429" y2="73409"/>
                        <a14:foregroundMark x1="46429" y1="73409" x2="50286" y2="65227"/>
                        <a14:foregroundMark x1="51714" y1="48864" x2="57000" y2="57045"/>
                        <a14:foregroundMark x1="57000" y1="57045" x2="58000" y2="68864"/>
                        <a14:foregroundMark x1="58000" y1="68864" x2="51000" y2="62273"/>
                        <a14:foregroundMark x1="51000" y1="62273" x2="53714" y2="50455"/>
                        <a14:foregroundMark x1="53714" y1="50455" x2="53714" y2="50227"/>
                        <a14:foregroundMark x1="41571" y1="52955" x2="45000" y2="68409"/>
                        <a14:foregroundMark x1="45000" y1="45682" x2="45571" y2="45000"/>
                        <a14:foregroundMark x1="46571" y1="44545" x2="52000" y2="42727"/>
                        <a14:foregroundMark x1="52143" y1="46364" x2="56429" y2="44773"/>
                        <a14:foregroundMark x1="42857" y1="44773" x2="40857" y2="48864"/>
                        <a14:foregroundMark x1="40571" y1="50227" x2="40286" y2="51364"/>
                        <a14:foregroundMark x1="40143" y1="52045" x2="43571" y2="77727"/>
                        <a14:foregroundMark x1="43000" y1="85227" x2="51714" y2="90227"/>
                        <a14:foregroundMark x1="51714" y1="90227" x2="53429" y2="90000"/>
                        <a14:foregroundMark x1="60571" y1="74773" x2="70714" y2="87500"/>
                        <a14:foregroundMark x1="60571" y1="70909" x2="63286" y2="76136"/>
                        <a14:foregroundMark x1="71857" y1="61591" x2="72857" y2="65227"/>
                        <a14:foregroundMark x1="80429" y1="91136" x2="96571" y2="94773"/>
                        <a14:foregroundMark x1="70286" y1="92500" x2="75143" y2="92273"/>
                        <a14:foregroundMark x1="46286" y1="41591" x2="46286" y2="41591"/>
                        <a14:foregroundMark x1="26429" y1="44545" x2="32143" y2="44773"/>
                        <a14:foregroundMark x1="34714" y1="87045" x2="38000" y2="93409"/>
                        <a14:foregroundMark x1="59857" y1="87955" x2="61571" y2="93864"/>
                        <a14:foregroundMark x1="10000" y1="92045" x2="18143" y2="92273"/>
                        <a14:foregroundMark x1="18143" y1="92273" x2="21857" y2="90909"/>
                        <a14:foregroundMark x1="5000" y1="92500" x2="11429" y2="87273"/>
                        <a14:foregroundMark x1="11429" y1="87273" x2="13000" y2="82045"/>
                        <a14:foregroundMark x1="1857" y1="91136" x2="1429" y2="92045"/>
                        <a14:foregroundMark x1="80286" y1="67955" x2="80857" y2="75682"/>
                        <a14:foregroundMark x1="80286" y1="85455" x2="82857" y2="85909"/>
                        <a14:foregroundMark x1="92000" y1="88864" x2="95000" y2="89318"/>
                        <a14:foregroundMark x1="22857" y1="64545" x2="22429" y2="66818"/>
                      </a14:backgroundRemoval>
                    </a14:imgEffect>
                  </a14:imgLayer>
                </a14:imgProps>
              </a:ext>
              <a:ext uri="{28A0092B-C50C-407E-A947-70E740481C1C}">
                <a14:useLocalDpi xmlns:a14="http://schemas.microsoft.com/office/drawing/2010/main" val="0"/>
              </a:ext>
            </a:extLst>
          </a:blip>
          <a:srcRect/>
          <a:stretch>
            <a:fillRect/>
          </a:stretch>
        </p:blipFill>
        <p:spPr bwMode="auto">
          <a:xfrm>
            <a:off x="4337077" y="1700138"/>
            <a:ext cx="8382485" cy="526898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picture containing graphical user interface&#10;&#10;Description automatically generated">
            <a:extLst>
              <a:ext uri="{FF2B5EF4-FFF2-40B4-BE49-F238E27FC236}">
                <a16:creationId xmlns:a16="http://schemas.microsoft.com/office/drawing/2014/main" id="{D869F862-19C8-4941-B7AD-80E6FAE8B0B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1561" y="-1"/>
            <a:ext cx="5966509" cy="4391025"/>
          </a:xfrm>
          <a:prstGeom prst="rect">
            <a:avLst/>
          </a:prstGeom>
        </p:spPr>
      </p:pic>
      <p:sp>
        <p:nvSpPr>
          <p:cNvPr id="7" name="Rectangle 6">
            <a:extLst>
              <a:ext uri="{FF2B5EF4-FFF2-40B4-BE49-F238E27FC236}">
                <a16:creationId xmlns:a16="http://schemas.microsoft.com/office/drawing/2014/main" id="{6853471D-D89A-405C-A87E-7A0FD6FD9417}"/>
              </a:ext>
            </a:extLst>
          </p:cNvPr>
          <p:cNvSpPr/>
          <p:nvPr/>
        </p:nvSpPr>
        <p:spPr>
          <a:xfrm>
            <a:off x="514254" y="1717798"/>
            <a:ext cx="5358589" cy="2585323"/>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prstClr val="white"/>
                  </a:solidFill>
                </a:ln>
                <a:solidFill>
                  <a:prstClr val="white"/>
                </a:solidFill>
                <a:effectLst>
                  <a:outerShdw blurRad="38100" dist="19050" dir="2700000" algn="tl" rotWithShape="0">
                    <a:prstClr val="black">
                      <a:alpha val="40000"/>
                    </a:prstClr>
                  </a:outerShdw>
                </a:effectLst>
                <a:uLnTx/>
                <a:uFillTx/>
                <a:ea typeface="+mn-ea"/>
                <a:cs typeface="+mn-cs"/>
              </a:rPr>
              <a:t>b. </a:t>
            </a:r>
            <a:r>
              <a:rPr kumimoji="0" lang="en-US" sz="5400" b="0" i="0" u="none" strike="noStrike" kern="1200" cap="none" spc="0" normalizeH="0" baseline="0" noProof="0" dirty="0" err="1">
                <a:ln w="0">
                  <a:solidFill>
                    <a:prstClr val="white"/>
                  </a:solidFill>
                </a:ln>
                <a:solidFill>
                  <a:prstClr val="white"/>
                </a:solidFill>
                <a:effectLst>
                  <a:outerShdw blurRad="38100" dist="19050" dir="2700000" algn="tl" rotWithShape="0">
                    <a:prstClr val="black">
                      <a:alpha val="40000"/>
                    </a:prstClr>
                  </a:outerShdw>
                </a:effectLst>
                <a:uLnTx/>
                <a:uFillTx/>
                <a:ea typeface="+mn-ea"/>
                <a:cs typeface="+mn-cs"/>
              </a:rPr>
              <a:t>Sửa</a:t>
            </a:r>
            <a:r>
              <a:rPr kumimoji="0" lang="en-US" sz="5400" b="0" i="0" u="none" strike="noStrike" kern="1200" cap="none" spc="0" normalizeH="0" baseline="0" noProof="0" dirty="0">
                <a:ln w="0">
                  <a:solidFill>
                    <a:prstClr val="white"/>
                  </a:solidFill>
                </a:ln>
                <a:solidFill>
                  <a:prstClr val="white"/>
                </a:solidFill>
                <a:effectLst>
                  <a:outerShdw blurRad="38100" dist="19050" dir="2700000" algn="tl" rotWithShape="0">
                    <a:prstClr val="black">
                      <a:alpha val="40000"/>
                    </a:prstClr>
                  </a:outerShdw>
                </a:effectLst>
                <a:uLnTx/>
                <a:uFillTx/>
                <a:ea typeface="+mn-ea"/>
                <a:cs typeface="+mn-cs"/>
              </a:rPr>
              <a:t> </a:t>
            </a:r>
            <a:r>
              <a:rPr kumimoji="0" lang="en-US" sz="5400" b="0" i="0" u="none" strike="noStrike" kern="1200" cap="none" spc="0" normalizeH="0" baseline="0" noProof="0" dirty="0" err="1">
                <a:ln w="0">
                  <a:solidFill>
                    <a:prstClr val="white"/>
                  </a:solidFill>
                </a:ln>
                <a:solidFill>
                  <a:prstClr val="white"/>
                </a:solidFill>
                <a:effectLst>
                  <a:outerShdw blurRad="38100" dist="19050" dir="2700000" algn="tl" rotWithShape="0">
                    <a:prstClr val="black">
                      <a:alpha val="40000"/>
                    </a:prstClr>
                  </a:outerShdw>
                </a:effectLst>
                <a:uLnTx/>
                <a:uFillTx/>
                <a:ea typeface="+mn-ea"/>
                <a:cs typeface="+mn-cs"/>
              </a:rPr>
              <a:t>lỗi</a:t>
            </a:r>
            <a:r>
              <a:rPr kumimoji="0" lang="en-US" sz="5400" b="0" i="0" u="none" strike="noStrike" kern="1200" cap="none" spc="0" normalizeH="0" baseline="0" noProof="0" dirty="0">
                <a:ln w="0">
                  <a:solidFill>
                    <a:prstClr val="white"/>
                  </a:solidFill>
                </a:ln>
                <a:solidFill>
                  <a:prstClr val="white"/>
                </a:solidFill>
                <a:effectLst>
                  <a:outerShdw blurRad="38100" dist="19050" dir="2700000" algn="tl" rotWithShape="0">
                    <a:prstClr val="black">
                      <a:alpha val="40000"/>
                    </a:prstClr>
                  </a:outerShdw>
                </a:effectLst>
                <a:uLnTx/>
                <a:uFillTx/>
                <a:ea typeface="+mn-ea"/>
                <a:cs typeface="+mn-cs"/>
              </a:rPr>
              <a:t> </a:t>
            </a:r>
            <a:r>
              <a:rPr kumimoji="0" lang="en-US" sz="5400" b="0" i="0" u="none" strike="noStrike" kern="1200" cap="none" spc="0" normalizeH="0" baseline="0" noProof="0" dirty="0" err="1">
                <a:ln w="0">
                  <a:solidFill>
                    <a:prstClr val="white"/>
                  </a:solidFill>
                </a:ln>
                <a:solidFill>
                  <a:prstClr val="white"/>
                </a:solidFill>
                <a:effectLst>
                  <a:outerShdw blurRad="38100" dist="19050" dir="2700000" algn="tl" rotWithShape="0">
                    <a:prstClr val="black">
                      <a:alpha val="40000"/>
                    </a:prstClr>
                  </a:outerShdw>
                </a:effectLst>
                <a:uLnTx/>
                <a:uFillTx/>
                <a:ea typeface="+mn-ea"/>
                <a:cs typeface="+mn-cs"/>
              </a:rPr>
              <a:t>trong</a:t>
            </a:r>
            <a:r>
              <a:rPr kumimoji="0" lang="en-US" sz="5400" b="0" i="0" u="none" strike="noStrike" kern="1200" cap="none" spc="0" normalizeH="0" baseline="0" noProof="0" dirty="0">
                <a:ln w="0">
                  <a:solidFill>
                    <a:prstClr val="white"/>
                  </a:solidFill>
                </a:ln>
                <a:solidFill>
                  <a:prstClr val="white"/>
                </a:solidFill>
                <a:effectLst>
                  <a:outerShdw blurRad="38100" dist="19050" dir="2700000" algn="tl" rotWithShape="0">
                    <a:prstClr val="black">
                      <a:alpha val="40000"/>
                    </a:prstClr>
                  </a:outerShdw>
                </a:effectLst>
                <a:uLnTx/>
                <a:uFillTx/>
                <a:ea typeface="+mn-ea"/>
                <a:cs typeface="+mn-cs"/>
              </a:rPr>
              <a:t> </a:t>
            </a:r>
            <a:r>
              <a:rPr kumimoji="0" lang="en-US" sz="5400" b="0" i="0" u="none" strike="noStrike" kern="1200" cap="none" spc="0" normalizeH="0" baseline="0" noProof="0" dirty="0" err="1">
                <a:ln w="0">
                  <a:solidFill>
                    <a:prstClr val="white"/>
                  </a:solidFill>
                </a:ln>
                <a:solidFill>
                  <a:prstClr val="white"/>
                </a:solidFill>
                <a:effectLst>
                  <a:outerShdw blurRad="38100" dist="19050" dir="2700000" algn="tl" rotWithShape="0">
                    <a:prstClr val="black">
                      <a:alpha val="40000"/>
                    </a:prstClr>
                  </a:outerShdw>
                </a:effectLst>
                <a:uLnTx/>
                <a:uFillTx/>
                <a:ea typeface="+mn-ea"/>
                <a:cs typeface="+mn-cs"/>
              </a:rPr>
              <a:t>đoạn</a:t>
            </a:r>
            <a:r>
              <a:rPr kumimoji="0" lang="en-US" sz="5400" b="0" i="0" u="none" strike="noStrike" kern="1200" cap="none" spc="0" normalizeH="0" baseline="0" noProof="0" dirty="0">
                <a:ln w="0">
                  <a:solidFill>
                    <a:prstClr val="white"/>
                  </a:solidFill>
                </a:ln>
                <a:solidFill>
                  <a:prstClr val="white"/>
                </a:solidFill>
                <a:effectLst>
                  <a:outerShdw blurRad="38100" dist="19050" dir="2700000" algn="tl" rotWithShape="0">
                    <a:prstClr val="black">
                      <a:alpha val="40000"/>
                    </a:prstClr>
                  </a:outerShdw>
                </a:effectLst>
                <a:uLnTx/>
                <a:uFillTx/>
                <a:ea typeface="+mn-ea"/>
                <a:cs typeface="+mn-cs"/>
              </a:rPr>
              <a:t> </a:t>
            </a:r>
            <a:r>
              <a:rPr kumimoji="0" lang="en-US" sz="5400" b="0" i="0" u="none" strike="noStrike" kern="1200" cap="none" spc="0" normalizeH="0" baseline="0" noProof="0" dirty="0" err="1">
                <a:ln w="0">
                  <a:solidFill>
                    <a:prstClr val="white"/>
                  </a:solidFill>
                </a:ln>
                <a:solidFill>
                  <a:prstClr val="white"/>
                </a:solidFill>
                <a:effectLst>
                  <a:outerShdw blurRad="38100" dist="19050" dir="2700000" algn="tl" rotWithShape="0">
                    <a:prstClr val="black">
                      <a:alpha val="40000"/>
                    </a:prstClr>
                  </a:outerShdw>
                </a:effectLst>
                <a:uLnTx/>
                <a:uFillTx/>
                <a:ea typeface="+mn-ea"/>
                <a:cs typeface="+mn-cs"/>
              </a:rPr>
              <a:t>văn</a:t>
            </a:r>
            <a:r>
              <a:rPr kumimoji="0" lang="en-US" sz="5400" b="0" i="0" u="none" strike="noStrike" kern="1200" cap="none" spc="0" normalizeH="0" baseline="0" noProof="0" dirty="0">
                <a:ln w="0">
                  <a:solidFill>
                    <a:prstClr val="white"/>
                  </a:solidFill>
                </a:ln>
                <a:solidFill>
                  <a:prstClr val="white"/>
                </a:solidFill>
                <a:effectLst>
                  <a:outerShdw blurRad="38100" dist="19050" dir="2700000" algn="tl" rotWithShape="0">
                    <a:prstClr val="black">
                      <a:alpha val="40000"/>
                    </a:prstClr>
                  </a:outerShdw>
                </a:effectLst>
                <a:uLnTx/>
                <a:uFillTx/>
                <a:ea typeface="+mn-ea"/>
                <a:cs typeface="+mn-cs"/>
              </a:rPr>
              <a:t> </a:t>
            </a:r>
            <a:r>
              <a:rPr kumimoji="0" lang="en-US" sz="5400" b="0" i="0" u="none" strike="noStrike" kern="1200" cap="none" spc="0" normalizeH="0" baseline="0" noProof="0" dirty="0" err="1">
                <a:ln w="0">
                  <a:solidFill>
                    <a:prstClr val="white"/>
                  </a:solidFill>
                </a:ln>
                <a:solidFill>
                  <a:prstClr val="white"/>
                </a:solidFill>
                <a:effectLst>
                  <a:outerShdw blurRad="38100" dist="19050" dir="2700000" algn="tl" rotWithShape="0">
                    <a:prstClr val="black">
                      <a:alpha val="40000"/>
                    </a:prstClr>
                  </a:outerShdw>
                </a:effectLst>
                <a:uLnTx/>
                <a:uFillTx/>
                <a:ea typeface="+mn-ea"/>
                <a:cs typeface="+mn-cs"/>
              </a:rPr>
              <a:t>của</a:t>
            </a:r>
            <a:r>
              <a:rPr kumimoji="0" lang="en-US" sz="5400" b="0" i="0" u="none" strike="noStrike" kern="1200" cap="none" spc="0" normalizeH="0" baseline="0" noProof="0" dirty="0">
                <a:ln w="0">
                  <a:solidFill>
                    <a:prstClr val="white"/>
                  </a:solidFill>
                </a:ln>
                <a:solidFill>
                  <a:prstClr val="white"/>
                </a:solidFill>
                <a:effectLst>
                  <a:outerShdw blurRad="38100" dist="19050" dir="2700000" algn="tl" rotWithShape="0">
                    <a:prstClr val="black">
                      <a:alpha val="40000"/>
                    </a:prstClr>
                  </a:outerShdw>
                </a:effectLst>
                <a:uLnTx/>
                <a:uFillTx/>
                <a:ea typeface="+mn-ea"/>
                <a:cs typeface="+mn-cs"/>
              </a:rPr>
              <a:t> </a:t>
            </a:r>
            <a:r>
              <a:rPr kumimoji="0" lang="en-US" sz="5400" b="0" i="0" u="none" strike="noStrike" kern="1200" cap="none" spc="0" normalizeH="0" baseline="0" noProof="0" dirty="0" err="1">
                <a:ln w="0">
                  <a:solidFill>
                    <a:prstClr val="white"/>
                  </a:solidFill>
                </a:ln>
                <a:solidFill>
                  <a:prstClr val="white"/>
                </a:solidFill>
                <a:effectLst>
                  <a:outerShdw blurRad="38100" dist="19050" dir="2700000" algn="tl" rotWithShape="0">
                    <a:prstClr val="black">
                      <a:alpha val="40000"/>
                    </a:prstClr>
                  </a:outerShdw>
                </a:effectLst>
                <a:uLnTx/>
                <a:uFillTx/>
                <a:ea typeface="+mn-ea"/>
                <a:cs typeface="+mn-cs"/>
              </a:rPr>
              <a:t>em</a:t>
            </a:r>
            <a:r>
              <a:rPr kumimoji="0" lang="en-US" sz="5400" b="0" i="0" u="none" strike="noStrike" kern="1200" cap="none" spc="0" normalizeH="0" baseline="0" noProof="0" dirty="0">
                <a:ln w="0">
                  <a:solidFill>
                    <a:prstClr val="white"/>
                  </a:solidFill>
                </a:ln>
                <a:solidFill>
                  <a:prstClr val="white"/>
                </a:solidFill>
                <a:effectLst>
                  <a:outerShdw blurRad="38100" dist="19050" dir="2700000" algn="tl" rotWithShape="0">
                    <a:prstClr val="black">
                      <a:alpha val="40000"/>
                    </a:prstClr>
                  </a:outerShdw>
                </a:effectLst>
                <a:uLnTx/>
                <a:uFillTx/>
                <a:ea typeface="+mn-ea"/>
                <a:cs typeface="+mn-cs"/>
              </a:rPr>
              <a:t> (</a:t>
            </a:r>
            <a:r>
              <a:rPr kumimoji="0" lang="en-US" sz="5400" b="0" i="0" u="none" strike="noStrike" kern="1200" cap="none" spc="0" normalizeH="0" baseline="0" noProof="0" dirty="0" err="1">
                <a:ln w="0">
                  <a:solidFill>
                    <a:prstClr val="white"/>
                  </a:solidFill>
                </a:ln>
                <a:solidFill>
                  <a:prstClr val="white"/>
                </a:solidFill>
                <a:effectLst>
                  <a:outerShdw blurRad="38100" dist="19050" dir="2700000" algn="tl" rotWithShape="0">
                    <a:prstClr val="black">
                      <a:alpha val="40000"/>
                    </a:prstClr>
                  </a:outerShdw>
                </a:effectLst>
                <a:uLnTx/>
                <a:uFillTx/>
                <a:ea typeface="+mn-ea"/>
                <a:cs typeface="+mn-cs"/>
              </a:rPr>
              <a:t>nếu</a:t>
            </a:r>
            <a:r>
              <a:rPr kumimoji="0" lang="en-US" sz="5400" b="0" i="0" u="none" strike="noStrike" kern="1200" cap="none" spc="0" normalizeH="0" baseline="0" noProof="0" dirty="0">
                <a:ln w="0">
                  <a:solidFill>
                    <a:prstClr val="white"/>
                  </a:solidFill>
                </a:ln>
                <a:solidFill>
                  <a:prstClr val="white"/>
                </a:solidFill>
                <a:effectLst>
                  <a:outerShdw blurRad="38100" dist="19050" dir="2700000" algn="tl" rotWithShape="0">
                    <a:prstClr val="black">
                      <a:alpha val="40000"/>
                    </a:prstClr>
                  </a:outerShdw>
                </a:effectLst>
                <a:uLnTx/>
                <a:uFillTx/>
                <a:ea typeface="+mn-ea"/>
                <a:cs typeface="+mn-cs"/>
              </a:rPr>
              <a:t> </a:t>
            </a:r>
            <a:r>
              <a:rPr kumimoji="0" lang="en-US" sz="5400" b="0" i="0" u="none" strike="noStrike" kern="1200" cap="none" spc="0" normalizeH="0" baseline="0" noProof="0" dirty="0" err="1">
                <a:ln w="0">
                  <a:solidFill>
                    <a:prstClr val="white"/>
                  </a:solidFill>
                </a:ln>
                <a:solidFill>
                  <a:prstClr val="white"/>
                </a:solidFill>
                <a:effectLst>
                  <a:outerShdw blurRad="38100" dist="19050" dir="2700000" algn="tl" rotWithShape="0">
                    <a:prstClr val="black">
                      <a:alpha val="40000"/>
                    </a:prstClr>
                  </a:outerShdw>
                </a:effectLst>
                <a:uLnTx/>
                <a:uFillTx/>
                <a:ea typeface="+mn-ea"/>
                <a:cs typeface="+mn-cs"/>
              </a:rPr>
              <a:t>có</a:t>
            </a:r>
            <a:r>
              <a:rPr kumimoji="0" lang="en-US" sz="5400" b="0" i="0" u="none" strike="noStrike" kern="1200" cap="none" spc="0" normalizeH="0" baseline="0" noProof="0" dirty="0">
                <a:ln w="0">
                  <a:solidFill>
                    <a:prstClr val="white"/>
                  </a:solidFill>
                </a:ln>
                <a:solidFill>
                  <a:prstClr val="white"/>
                </a:solidFill>
                <a:effectLst>
                  <a:outerShdw blurRad="38100" dist="19050" dir="2700000" algn="tl" rotWithShape="0">
                    <a:prstClr val="black">
                      <a:alpha val="40000"/>
                    </a:prstClr>
                  </a:outerShdw>
                </a:effectLst>
                <a:uLnTx/>
                <a:uFillTx/>
                <a:ea typeface="+mn-ea"/>
                <a:cs typeface="+mn-cs"/>
              </a:rPr>
              <a:t>)</a:t>
            </a:r>
          </a:p>
        </p:txBody>
      </p:sp>
    </p:spTree>
    <p:extLst>
      <p:ext uri="{BB962C8B-B14F-4D97-AF65-F5344CB8AC3E}">
        <p14:creationId xmlns:p14="http://schemas.microsoft.com/office/powerpoint/2010/main" val="274304842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2C68C"/>
        </a:solidFill>
        <a:effectLst/>
      </p:bgPr>
    </p:bg>
    <p:spTree>
      <p:nvGrpSpPr>
        <p:cNvPr id="1" name=""/>
        <p:cNvGrpSpPr/>
        <p:nvPr/>
      </p:nvGrpSpPr>
      <p:grpSpPr>
        <a:xfrm>
          <a:off x="0" y="0"/>
          <a:ext cx="0" cy="0"/>
          <a:chOff x="0" y="0"/>
          <a:chExt cx="0" cy="0"/>
        </a:xfrm>
      </p:grpSpPr>
      <p:pic>
        <p:nvPicPr>
          <p:cNvPr id="43" name="Hình ảnh 42" descr="Ảnh có chứa văn bản&#10;&#10;Mô tả được tạo tự động">
            <a:extLst>
              <a:ext uri="{FF2B5EF4-FFF2-40B4-BE49-F238E27FC236}">
                <a16:creationId xmlns:a16="http://schemas.microsoft.com/office/drawing/2014/main" id="{1C42CB9C-83BA-22EE-18D1-1EFBBAB8C09A}"/>
              </a:ext>
            </a:extLst>
          </p:cNvPr>
          <p:cNvPicPr>
            <a:picLocks noChangeAspect="1"/>
          </p:cNvPicPr>
          <p:nvPr/>
        </p:nvPicPr>
        <p:blipFill rotWithShape="1">
          <a:blip r:embed="rId2">
            <a:alphaModFix/>
            <a:lum bright="70000" contrast="-70000"/>
            <a:extLst>
              <a:ext uri="{BEBA8EAE-BF5A-486C-A8C5-ECC9F3942E4B}">
                <a14:imgProps xmlns:a14="http://schemas.microsoft.com/office/drawing/2010/main">
                  <a14:imgLayer r:embed="rId3">
                    <a14:imgEffect>
                      <a14:backgroundRemoval t="10000" b="95000" l="10000" r="90000">
                        <a14:foregroundMark x1="44375" y1="82639" x2="42344" y2="94861"/>
                        <a14:foregroundMark x1="54531" y1="81528" x2="61719" y2="95000"/>
                        <a14:backgroundMark x1="82344" y1="30417" x2="86641" y2="82500"/>
                        <a14:backgroundMark x1="65859" y1="57778" x2="66250" y2="75694"/>
                        <a14:backgroundMark x1="62891" y1="8750" x2="70703" y2="16250"/>
                        <a14:backgroundMark x1="59375" y1="11667" x2="60547" y2="14861"/>
                        <a14:backgroundMark x1="60391" y1="65278" x2="60391" y2="65278"/>
                      </a14:backgroundRemoval>
                    </a14:imgEffect>
                    <a14:imgEffect>
                      <a14:artisticLineDrawing/>
                    </a14:imgEffect>
                    <a14:imgEffect>
                      <a14:brightnessContrast bright="40000" contrast="40000"/>
                    </a14:imgEffect>
                  </a14:imgLayer>
                </a14:imgProps>
              </a:ext>
              <a:ext uri="{28A0092B-C50C-407E-A947-70E740481C1C}">
                <a14:useLocalDpi xmlns:a14="http://schemas.microsoft.com/office/drawing/2010/main" val="0"/>
              </a:ext>
            </a:extLst>
          </a:blip>
          <a:srcRect l="33589" r="30032"/>
          <a:stretch/>
        </p:blipFill>
        <p:spPr>
          <a:xfrm>
            <a:off x="13131598" y="5032879"/>
            <a:ext cx="1321789" cy="1861452"/>
          </a:xfrm>
          <a:prstGeom prst="rect">
            <a:avLst/>
          </a:prstGeom>
        </p:spPr>
      </p:pic>
      <p:pic>
        <p:nvPicPr>
          <p:cNvPr id="3" name="Hình ảnh 2" descr="Ảnh có chứa văn bản, mẫu họa&#10;&#10;Mô tả được tạo tự động">
            <a:extLst>
              <a:ext uri="{FF2B5EF4-FFF2-40B4-BE49-F238E27FC236}">
                <a16:creationId xmlns:a16="http://schemas.microsoft.com/office/drawing/2014/main" id="{50A8FF1C-CB07-74A2-8AAE-E34723FFA6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00618" y="-3450879"/>
            <a:ext cx="3734651" cy="4166549"/>
          </a:xfrm>
          <a:prstGeom prst="rect">
            <a:avLst/>
          </a:prstGeom>
        </p:spPr>
      </p:pic>
      <p:pic>
        <p:nvPicPr>
          <p:cNvPr id="10" name="Picture 9">
            <a:extLst>
              <a:ext uri="{FF2B5EF4-FFF2-40B4-BE49-F238E27FC236}">
                <a16:creationId xmlns:a16="http://schemas.microsoft.com/office/drawing/2014/main" id="{A37FFD1D-4843-4AA0-90F1-06C2FEC47C97}"/>
              </a:ext>
            </a:extLst>
          </p:cNvPr>
          <p:cNvPicPr>
            <a:picLocks noChangeAspect="1"/>
          </p:cNvPicPr>
          <p:nvPr/>
        </p:nvPicPr>
        <p:blipFill rotWithShape="1">
          <a:blip r:embed="rId5">
            <a:extLst>
              <a:ext uri="{28A0092B-C50C-407E-A947-70E740481C1C}">
                <a14:useLocalDpi xmlns:a14="http://schemas.microsoft.com/office/drawing/2010/main" val="0"/>
              </a:ext>
            </a:extLst>
          </a:blip>
          <a:srcRect t="5001" b="4970"/>
          <a:stretch/>
        </p:blipFill>
        <p:spPr>
          <a:xfrm>
            <a:off x="-1" y="0"/>
            <a:ext cx="12188067" cy="6858000"/>
          </a:xfrm>
          <a:prstGeom prst="rect">
            <a:avLst/>
          </a:prstGeom>
        </p:spPr>
      </p:pic>
      <p:pic>
        <p:nvPicPr>
          <p:cNvPr id="2" name="Picture 1">
            <a:extLst>
              <a:ext uri="{FF2B5EF4-FFF2-40B4-BE49-F238E27FC236}">
                <a16:creationId xmlns:a16="http://schemas.microsoft.com/office/drawing/2014/main" id="{69EA3337-76C9-4790-AE9D-CD9D66D7DA18}"/>
              </a:ext>
            </a:extLst>
          </p:cNvPr>
          <p:cNvPicPr>
            <a:picLocks noChangeAspect="1"/>
          </p:cNvPicPr>
          <p:nvPr/>
        </p:nvPicPr>
        <p:blipFill>
          <a:blip r:embed="rId6"/>
          <a:stretch>
            <a:fillRect/>
          </a:stretch>
        </p:blipFill>
        <p:spPr>
          <a:xfrm>
            <a:off x="-1302790" y="715670"/>
            <a:ext cx="10400677" cy="2566638"/>
          </a:xfrm>
          <a:prstGeom prst="rect">
            <a:avLst/>
          </a:prstGeom>
        </p:spPr>
      </p:pic>
    </p:spTree>
    <p:extLst>
      <p:ext uri="{BB962C8B-B14F-4D97-AF65-F5344CB8AC3E}">
        <p14:creationId xmlns:p14="http://schemas.microsoft.com/office/powerpoint/2010/main" val="236849826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7B77D27-7005-43F5-87CE-A93DB0A19B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8" name="Rectangle: Rounded Corners 7">
            <a:extLst>
              <a:ext uri="{FF2B5EF4-FFF2-40B4-BE49-F238E27FC236}">
                <a16:creationId xmlns:a16="http://schemas.microsoft.com/office/drawing/2014/main" id="{0F6BC356-6042-4C45-A661-D8203EC273ED}"/>
              </a:ext>
            </a:extLst>
          </p:cNvPr>
          <p:cNvSpPr/>
          <p:nvPr/>
        </p:nvSpPr>
        <p:spPr>
          <a:xfrm>
            <a:off x="208961" y="217714"/>
            <a:ext cx="11774077" cy="6390523"/>
          </a:xfrm>
          <a:prstGeom prst="roundRect">
            <a:avLst/>
          </a:prstGeom>
          <a:solidFill>
            <a:srgbClr val="FFFFFF">
              <a:alpha val="92157"/>
            </a:srgbClr>
          </a:solidFill>
          <a:ln w="28575">
            <a:solidFill>
              <a:srgbClr val="00A7FA"/>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ư</a:t>
            </a:r>
          </a:p>
        </p:txBody>
      </p:sp>
      <p:pic>
        <p:nvPicPr>
          <p:cNvPr id="6146" name="Picture 2" descr="Chữ gi - Olm">
            <a:extLst>
              <a:ext uri="{FF2B5EF4-FFF2-40B4-BE49-F238E27FC236}">
                <a16:creationId xmlns:a16="http://schemas.microsoft.com/office/drawing/2014/main" id="{92C97CE3-9197-4015-B0AD-D0E9987F0E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8860971" y="494731"/>
            <a:ext cx="2946627" cy="636326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9C1EE6B-C41C-4B55-BEC5-B3B368E91A65}"/>
              </a:ext>
            </a:extLst>
          </p:cNvPr>
          <p:cNvSpPr txBox="1"/>
          <p:nvPr/>
        </p:nvSpPr>
        <p:spPr>
          <a:xfrm>
            <a:off x="850788" y="273504"/>
            <a:ext cx="8075497" cy="2123658"/>
          </a:xfrm>
          <a:prstGeom prst="rect">
            <a:avLst/>
          </a:prstGeom>
          <a:noFill/>
        </p:spPr>
        <p:txBody>
          <a:bodyPr wrap="square" rtlCol="0">
            <a:spAutoFit/>
          </a:bodyPr>
          <a:lstStyle/>
          <a:p>
            <a:pPr lvl="0" algn="ctr">
              <a:defRPr/>
            </a:pPr>
            <a:r>
              <a:rPr lang="vi-VN" sz="4400" b="1" dirty="0">
                <a:solidFill>
                  <a:srgbClr val="FF0000"/>
                </a:solidFill>
                <a:latin typeface="Calibri" panose="020F0502020204030204" pitchFamily="34" charset="0"/>
                <a:cs typeface="Calibri" panose="020F0502020204030204" pitchFamily="34" charset="0"/>
              </a:rPr>
              <a:t>Tự làm một tấm thiệp, viết lời nhắn yêu thương tặng mẹ nhân ngày 8 tháng 3.</a:t>
            </a:r>
            <a:endParaRPr kumimoji="0" lang="en-US" sz="4400" b="0"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endParaRPr>
          </a:p>
        </p:txBody>
      </p:sp>
      <p:pic>
        <p:nvPicPr>
          <p:cNvPr id="1026" name="Picture 2" descr="6 cách làm thiệp 8/3 đơn giản, độc đáo tặng mẹ, người yêu">
            <a:extLst>
              <a:ext uri="{FF2B5EF4-FFF2-40B4-BE49-F238E27FC236}">
                <a16:creationId xmlns:a16="http://schemas.microsoft.com/office/drawing/2014/main" id="{714EDC15-007A-9E04-88C9-CAB8953CFFF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6375" y="2401490"/>
            <a:ext cx="6838950" cy="38469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81494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fade">
                                      <p:cBhvr>
                                        <p:cTn id="13"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descr="Top 26 tập phim hoạt hình Doremon dài hay nhất cho bé">
            <a:extLst>
              <a:ext uri="{FF2B5EF4-FFF2-40B4-BE49-F238E27FC236}">
                <a16:creationId xmlns:a16="http://schemas.microsoft.com/office/drawing/2014/main" id="{A88F1941-1DEE-485D-9A7C-59E447F94E5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343" b="2115"/>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E8D170AF-2913-BFCF-7FF1-0F28466C281A}"/>
              </a:ext>
            </a:extLst>
          </p:cNvPr>
          <p:cNvPicPr>
            <a:picLocks noChangeAspect="1"/>
          </p:cNvPicPr>
          <p:nvPr/>
        </p:nvPicPr>
        <p:blipFill>
          <a:blip r:embed="rId3"/>
          <a:stretch>
            <a:fillRect/>
          </a:stretch>
        </p:blipFill>
        <p:spPr>
          <a:xfrm>
            <a:off x="1989975" y="706331"/>
            <a:ext cx="8516850" cy="987638"/>
          </a:xfrm>
          <a:prstGeom prst="rect">
            <a:avLst/>
          </a:prstGeom>
        </p:spPr>
      </p:pic>
    </p:spTree>
    <p:extLst>
      <p:ext uri="{BB962C8B-B14F-4D97-AF65-F5344CB8AC3E}">
        <p14:creationId xmlns:p14="http://schemas.microsoft.com/office/powerpoint/2010/main" val="9827814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2148E88-C269-4E26-AE55-C260E03D49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4F998AD3-044E-4DD4-9BE5-E08A09572066}"/>
              </a:ext>
            </a:extLst>
          </p:cNvPr>
          <p:cNvSpPr/>
          <p:nvPr/>
        </p:nvSpPr>
        <p:spPr>
          <a:xfrm>
            <a:off x="2215299" y="1055802"/>
            <a:ext cx="8719794" cy="4854804"/>
          </a:xfrm>
          <a:prstGeom prst="roundRect">
            <a:avLst/>
          </a:prstGeom>
          <a:solidFill>
            <a:schemeClr val="bg1"/>
          </a:solidFill>
          <a:ln w="57150" cmpd="thinThick">
            <a:solidFill>
              <a:srgbClr val="00A7F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8" name="Picture 4" descr="200+ hình nền PowerPoint cute siêu dễ thương đầy phong cách, ấn tượng -  Thegioididong.com">
            <a:extLst>
              <a:ext uri="{FF2B5EF4-FFF2-40B4-BE49-F238E27FC236}">
                <a16:creationId xmlns:a16="http://schemas.microsoft.com/office/drawing/2014/main" id="{B6E45FFF-C362-4D6E-B38A-B57E4602D67C}"/>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4667" l="10000" r="97000">
                        <a14:foregroundMark x1="50125" y1="93167" x2="61000" y2="92333"/>
                        <a14:foregroundMark x1="61000" y1="92333" x2="88375" y2="76000"/>
                        <a14:foregroundMark x1="88375" y1="76000" x2="93250" y2="70000"/>
                        <a14:foregroundMark x1="93250" y1="70000" x2="93375" y2="69833"/>
                        <a14:foregroundMark x1="47625" y1="93833" x2="53875" y2="94833"/>
                        <a14:foregroundMark x1="62500" y1="41167" x2="74250" y2="58167"/>
                        <a14:foregroundMark x1="74250" y1="58167" x2="79750" y2="74833"/>
                        <a14:foregroundMark x1="57875" y1="46333" x2="64125" y2="62167"/>
                        <a14:foregroundMark x1="64125" y1="62167" x2="70125" y2="71833"/>
                        <a14:foregroundMark x1="71750" y1="69500" x2="72750" y2="78333"/>
                        <a14:foregroundMark x1="66500" y1="76833" x2="66500" y2="84167"/>
                        <a14:foregroundMark x1="71375" y1="75333" x2="69875" y2="80833"/>
                        <a14:foregroundMark x1="77500" y1="76000" x2="78000" y2="78000"/>
                        <a14:foregroundMark x1="96375" y1="72000" x2="97000" y2="70333"/>
                        <a14:foregroundMark x1="56250" y1="53833" x2="55000" y2="57167"/>
                        <a14:foregroundMark x1="53500" y1="59167" x2="56500" y2="65333"/>
                        <a14:foregroundMark x1="58125" y1="69167" x2="60125" y2="69500"/>
                        <a14:foregroundMark x1="76625" y1="52833" x2="76875" y2="56500"/>
                      </a14:backgroundRemoval>
                    </a14:imgEffect>
                  </a14:imgLayer>
                </a14:imgProps>
              </a:ext>
              <a:ext uri="{28A0092B-C50C-407E-A947-70E740481C1C}">
                <a14:useLocalDpi xmlns:a14="http://schemas.microsoft.com/office/drawing/2010/main" val="0"/>
              </a:ext>
            </a:extLst>
          </a:blip>
          <a:srcRect l="43608" t="24206"/>
          <a:stretch/>
        </p:blipFill>
        <p:spPr bwMode="auto">
          <a:xfrm rot="673550">
            <a:off x="155851" y="2934058"/>
            <a:ext cx="3875677" cy="390685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900FDA76-B7E3-4891-B05D-9F4F3CE4954D}"/>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8242" b="94505" l="6500" r="95000">
                        <a14:foregroundMark x1="63000" y1="20330" x2="72000" y2="14835"/>
                        <a14:foregroundMark x1="63500" y1="21978" x2="78000" y2="18681"/>
                        <a14:foregroundMark x1="60500" y1="24176" x2="75500" y2="17582"/>
                        <a14:foregroundMark x1="53500" y1="20879" x2="65000" y2="13187"/>
                        <a14:foregroundMark x1="43000" y1="23077" x2="43000" y2="23077"/>
                        <a14:foregroundMark x1="6500" y1="29121" x2="30000" y2="23626"/>
                        <a14:foregroundMark x1="26500" y1="24176" x2="43000" y2="13187"/>
                        <a14:foregroundMark x1="30500" y1="23626" x2="49000" y2="18132"/>
                        <a14:foregroundMark x1="35000" y1="27473" x2="54000" y2="21429"/>
                        <a14:foregroundMark x1="36000" y1="31868" x2="47000" y2="28022"/>
                        <a14:foregroundMark x1="26500" y1="28022" x2="34500" y2="28022"/>
                        <a14:foregroundMark x1="15000" y1="31319" x2="27000" y2="31319"/>
                        <a14:foregroundMark x1="40500" y1="19780" x2="54000" y2="17582"/>
                        <a14:foregroundMark x1="56500" y1="15385" x2="65500" y2="12088"/>
                        <a14:foregroundMark x1="81000" y1="11538" x2="72000" y2="21429"/>
                        <a14:foregroundMark x1="61000" y1="24176" x2="72500" y2="25275"/>
                        <a14:foregroundMark x1="76000" y1="18681" x2="81000" y2="15385"/>
                        <a14:foregroundMark x1="72500" y1="18132" x2="86500" y2="13736"/>
                        <a14:foregroundMark x1="80000" y1="16484" x2="87500" y2="10440"/>
                        <a14:foregroundMark x1="79000" y1="9890" x2="87000" y2="10989"/>
                        <a14:foregroundMark x1="75000" y1="9341" x2="81500" y2="8242"/>
                        <a14:foregroundMark x1="95000" y1="9890" x2="95000" y2="9890"/>
                        <a14:foregroundMark x1="65000" y1="90110" x2="65000" y2="90110"/>
                        <a14:foregroundMark x1="63500" y1="94505" x2="63500" y2="94505"/>
                      </a14:backgroundRemoval>
                    </a14:imgEffect>
                  </a14:imgLayer>
                </a14:imgProps>
              </a:ext>
              <a:ext uri="{28A0092B-C50C-407E-A947-70E740481C1C}">
                <a14:useLocalDpi xmlns:a14="http://schemas.microsoft.com/office/drawing/2010/main" val="0"/>
              </a:ext>
            </a:extLst>
          </a:blip>
          <a:srcRect/>
          <a:stretch>
            <a:fillRect/>
          </a:stretch>
        </p:blipFill>
        <p:spPr bwMode="auto">
          <a:xfrm rot="2109507">
            <a:off x="9878775" y="518117"/>
            <a:ext cx="1116906" cy="101638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a:extLst>
              <a:ext uri="{FF2B5EF4-FFF2-40B4-BE49-F238E27FC236}">
                <a16:creationId xmlns:a16="http://schemas.microsoft.com/office/drawing/2014/main" id="{57653C09-DED5-4830-99A7-BBBDEBE32F1F}"/>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8000" b="95500" l="10000" r="90000">
                        <a14:foregroundMark x1="48500" y1="8000" x2="74000" y2="9000"/>
                        <a14:foregroundMark x1="48000" y1="91000" x2="67500" y2="91000"/>
                        <a14:foregroundMark x1="29000" y1="95000" x2="29000" y2="95000"/>
                        <a14:foregroundMark x1="75000" y1="95500" x2="75000" y2="95500"/>
                      </a14:backgroundRemoval>
                    </a14:imgEffect>
                  </a14:imgLayer>
                </a14:imgProps>
              </a:ext>
              <a:ext uri="{28A0092B-C50C-407E-A947-70E740481C1C}">
                <a14:useLocalDpi xmlns:a14="http://schemas.microsoft.com/office/drawing/2010/main" val="0"/>
              </a:ext>
            </a:extLst>
          </a:blip>
          <a:srcRect/>
          <a:stretch>
            <a:fillRect/>
          </a:stretch>
        </p:blipFill>
        <p:spPr bwMode="auto">
          <a:xfrm>
            <a:off x="9575493" y="3936027"/>
            <a:ext cx="1988053" cy="198805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6EE5909-B059-CD55-3FAC-926531038DDA}"/>
              </a:ext>
            </a:extLst>
          </p:cNvPr>
          <p:cNvSpPr txBox="1"/>
          <p:nvPr/>
        </p:nvSpPr>
        <p:spPr>
          <a:xfrm>
            <a:off x="5052168" y="0"/>
            <a:ext cx="481426" cy="3803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3</a:t>
            </a:r>
          </a:p>
        </p:txBody>
      </p:sp>
      <p:pic>
        <p:nvPicPr>
          <p:cNvPr id="4" name="Picture 3">
            <a:extLst>
              <a:ext uri="{FF2B5EF4-FFF2-40B4-BE49-F238E27FC236}">
                <a16:creationId xmlns:a16="http://schemas.microsoft.com/office/drawing/2014/main" id="{B4024606-1DA7-5DCB-65C3-7E411399295B}"/>
              </a:ext>
            </a:extLst>
          </p:cNvPr>
          <p:cNvPicPr>
            <a:picLocks noChangeAspect="1"/>
          </p:cNvPicPr>
          <p:nvPr/>
        </p:nvPicPr>
        <p:blipFill>
          <a:blip r:embed="rId9"/>
          <a:stretch>
            <a:fillRect/>
          </a:stretch>
        </p:blipFill>
        <p:spPr>
          <a:xfrm>
            <a:off x="3493536" y="1650807"/>
            <a:ext cx="5395428" cy="1518036"/>
          </a:xfrm>
          <a:prstGeom prst="rect">
            <a:avLst/>
          </a:prstGeom>
        </p:spPr>
      </p:pic>
      <p:pic>
        <p:nvPicPr>
          <p:cNvPr id="8" name="Picture 7">
            <a:extLst>
              <a:ext uri="{FF2B5EF4-FFF2-40B4-BE49-F238E27FC236}">
                <a16:creationId xmlns:a16="http://schemas.microsoft.com/office/drawing/2014/main" id="{584D160A-E4F6-1F42-153C-9FC738E1B022}"/>
              </a:ext>
            </a:extLst>
          </p:cNvPr>
          <p:cNvPicPr>
            <a:picLocks noChangeAspect="1"/>
          </p:cNvPicPr>
          <p:nvPr/>
        </p:nvPicPr>
        <p:blipFill>
          <a:blip r:embed="rId10"/>
          <a:stretch>
            <a:fillRect/>
          </a:stretch>
        </p:blipFill>
        <p:spPr>
          <a:xfrm>
            <a:off x="2491791" y="2444731"/>
            <a:ext cx="7608467" cy="3359187"/>
          </a:xfrm>
          <a:prstGeom prst="rect">
            <a:avLst/>
          </a:prstGeom>
        </p:spPr>
      </p:pic>
    </p:spTree>
    <p:extLst>
      <p:ext uri="{BB962C8B-B14F-4D97-AF65-F5344CB8AC3E}">
        <p14:creationId xmlns:p14="http://schemas.microsoft.com/office/powerpoint/2010/main" val="18071860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72EFD-5150-4719-8405-DACBAEFC6CA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88B0E8E-FF3D-4086-AD84-8C853D663D0F}"/>
              </a:ext>
            </a:extLst>
          </p:cNvPr>
          <p:cNvSpPr>
            <a:spLocks noGrp="1"/>
          </p:cNvSpPr>
          <p:nvPr>
            <p:ph idx="1"/>
          </p:nvPr>
        </p:nvSpPr>
        <p:spPr/>
        <p:txBody>
          <a:bodyPr/>
          <a:lstStyle/>
          <a:p>
            <a:endParaRPr lang="en-US"/>
          </a:p>
        </p:txBody>
      </p:sp>
      <p:pic>
        <p:nvPicPr>
          <p:cNvPr id="6146" name="Picture 2" descr="Thế giới Doraemon ngoài đời thực ở Đà Lạt">
            <a:extLst>
              <a:ext uri="{FF2B5EF4-FFF2-40B4-BE49-F238E27FC236}">
                <a16:creationId xmlns:a16="http://schemas.microsoft.com/office/drawing/2014/main" id="{B2976982-807C-4919-81B1-A4E37B59D14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144"/>
          <a:stretch/>
        </p:blipFill>
        <p:spPr bwMode="auto">
          <a:xfrm>
            <a:off x="0" y="0"/>
            <a:ext cx="12192000" cy="6931124"/>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ttps://i.pinimg.com/564x/3e/26/c8/3e26c89b1e913b309af4a6522ebad73d.jpg">
            <a:extLst>
              <a:ext uri="{FF2B5EF4-FFF2-40B4-BE49-F238E27FC236}">
                <a16:creationId xmlns:a16="http://schemas.microsoft.com/office/drawing/2014/main" id="{8A4CA633-A946-4347-8539-E9436191467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2770" b="95251" l="3908" r="96980">
                        <a14:foregroundMark x1="49911" y1="44591" x2="50266" y2="50264"/>
                        <a14:foregroundMark x1="89520" y1="44195" x2="92185" y2="46042"/>
                        <a14:foregroundMark x1="51510" y1="20317" x2="57194" y2="51055"/>
                        <a14:foregroundMark x1="63943" y1="26253" x2="68206" y2="45910"/>
                        <a14:foregroundMark x1="68206" y1="45910" x2="68028" y2="49077"/>
                        <a14:foregroundMark x1="28774" y1="32982" x2="29840" y2="41953"/>
                        <a14:foregroundMark x1="29840" y1="41953" x2="36945" y2="46570"/>
                        <a14:foregroundMark x1="36945" y1="46570" x2="51155" y2="49077"/>
                        <a14:foregroundMark x1="51155" y1="49077" x2="60746" y2="48681"/>
                        <a14:foregroundMark x1="60746" y1="48681" x2="66252" y2="41293"/>
                        <a14:foregroundMark x1="66252" y1="41293" x2="67318" y2="33113"/>
                        <a14:foregroundMark x1="67318" y1="33113" x2="61101" y2="24934"/>
                        <a14:foregroundMark x1="61101" y1="24934" x2="51155" y2="22559"/>
                        <a14:foregroundMark x1="51155" y1="22559" x2="43339" y2="28100"/>
                        <a14:foregroundMark x1="43339" y1="28100" x2="42096" y2="35224"/>
                        <a14:foregroundMark x1="42096" y1="35224" x2="43517" y2="35620"/>
                        <a14:foregroundMark x1="20249" y1="38391" x2="22025" y2="46834"/>
                        <a14:foregroundMark x1="22025" y1="46834" x2="27531" y2="53034"/>
                        <a14:foregroundMark x1="27531" y1="53034" x2="56483" y2="56201"/>
                        <a14:foregroundMark x1="56483" y1="56201" x2="72469" y2="48153"/>
                        <a14:foregroundMark x1="72469" y1="48153" x2="76554" y2="41425"/>
                        <a14:foregroundMark x1="76554" y1="41425" x2="76377" y2="32982"/>
                        <a14:foregroundMark x1="76377" y1="32982" x2="68739" y2="25594"/>
                        <a14:foregroundMark x1="68739" y1="25594" x2="41741" y2="20317"/>
                        <a14:foregroundMark x1="22380" y1="32058" x2="23979" y2="24011"/>
                        <a14:foregroundMark x1="23979" y1="24011" x2="28952" y2="17810"/>
                        <a14:foregroundMark x1="28952" y1="17810" x2="39076" y2="16755"/>
                        <a14:foregroundMark x1="39076" y1="16755" x2="61989" y2="19921"/>
                        <a14:foregroundMark x1="61989" y1="19921" x2="62877" y2="20185"/>
                        <a14:foregroundMark x1="69272" y1="7256" x2="74423" y2="11873"/>
                        <a14:foregroundMark x1="27176" y1="3430" x2="30551" y2="6464"/>
                        <a14:foregroundMark x1="33570" y1="28628" x2="35524" y2="34960"/>
                        <a14:foregroundMark x1="61989" y1="32190" x2="64476" y2="35224"/>
                        <a14:foregroundMark x1="39787" y1="34037" x2="38899" y2="36807"/>
                        <a14:foregroundMark x1="9414" y1="66095" x2="11545" y2="68734"/>
                        <a14:foregroundMark x1="41918" y1="65435" x2="41918" y2="65435"/>
                        <a14:foregroundMark x1="4085" y1="67546" x2="4796" y2="69129"/>
                        <a14:foregroundMark x1="34991" y1="93272" x2="49201" y2="92876"/>
                        <a14:foregroundMark x1="49201" y1="92876" x2="65009" y2="93008"/>
                        <a14:foregroundMark x1="28774" y1="92744" x2="38188" y2="95251"/>
                        <a14:foregroundMark x1="38188" y1="95251" x2="44405" y2="95251"/>
                        <a14:foregroundMark x1="50089" y1="36675" x2="51332" y2="40106"/>
                        <a14:foregroundMark x1="41385" y1="67942" x2="46892" y2="73615"/>
                        <a14:foregroundMark x1="46892" y1="73615" x2="60391" y2="72164"/>
                        <a14:foregroundMark x1="60391" y1="72164" x2="63588" y2="66095"/>
                        <a14:foregroundMark x1="90586" y1="46042" x2="91829" y2="49868"/>
                        <a14:foregroundMark x1="39076" y1="65435" x2="38721" y2="72823"/>
                        <a14:foregroundMark x1="38721" y1="72823" x2="49556" y2="76913"/>
                        <a14:foregroundMark x1="49556" y1="76913" x2="55773" y2="76385"/>
                        <a14:foregroundMark x1="96270" y1="45910" x2="96980" y2="47361"/>
                        <a14:foregroundMark x1="59503" y1="64248" x2="62345" y2="72164"/>
                        <a14:foregroundMark x1="62345" y1="72164" x2="60924" y2="77573"/>
                        <a14:foregroundMark x1="67496" y1="72296" x2="62877" y2="79551"/>
                        <a14:foregroundMark x1="62877" y1="79551" x2="39254" y2="81266"/>
                        <a14:foregroundMark x1="39254" y1="81266" x2="33570" y2="74538"/>
                        <a14:foregroundMark x1="35524" y1="73351" x2="42274" y2="79420"/>
                        <a14:foregroundMark x1="27531" y1="3430" x2="25400" y2="3298"/>
                        <a14:foregroundMark x1="28242" y1="3166" x2="24334" y2="2902"/>
                      </a14:backgroundRemoval>
                    </a14:imgEffect>
                  </a14:imgLayer>
                </a14:imgProps>
              </a:ext>
              <a:ext uri="{28A0092B-C50C-407E-A947-70E740481C1C}">
                <a14:useLocalDpi xmlns:a14="http://schemas.microsoft.com/office/drawing/2010/main" val="0"/>
              </a:ext>
            </a:extLst>
          </a:blip>
          <a:srcRect/>
          <a:stretch>
            <a:fillRect/>
          </a:stretch>
        </p:blipFill>
        <p:spPr bwMode="auto">
          <a:xfrm>
            <a:off x="992388" y="2865748"/>
            <a:ext cx="2965541" cy="3992252"/>
          </a:xfrm>
          <a:prstGeom prst="rect">
            <a:avLst/>
          </a:prstGeom>
          <a:noFill/>
          <a:extLst>
            <a:ext uri="{909E8E84-426E-40DD-AFC4-6F175D3DCCD1}">
              <a14:hiddenFill xmlns:a14="http://schemas.microsoft.com/office/drawing/2010/main">
                <a:solidFill>
                  <a:srgbClr val="FFFFFF"/>
                </a:solidFill>
              </a14:hiddenFill>
            </a:ext>
          </a:extLst>
        </p:spPr>
      </p:pic>
      <p:sp>
        <p:nvSpPr>
          <p:cNvPr id="4" name="Speech Bubble: Oval 3">
            <a:extLst>
              <a:ext uri="{FF2B5EF4-FFF2-40B4-BE49-F238E27FC236}">
                <a16:creationId xmlns:a16="http://schemas.microsoft.com/office/drawing/2014/main" id="{56D0A990-0D7C-4BE8-9D73-E2F8C09C6237}"/>
              </a:ext>
            </a:extLst>
          </p:cNvPr>
          <p:cNvSpPr/>
          <p:nvPr/>
        </p:nvSpPr>
        <p:spPr>
          <a:xfrm>
            <a:off x="3464350" y="365125"/>
            <a:ext cx="8043637" cy="2859785"/>
          </a:xfrm>
          <a:prstGeom prst="wedgeEllipseCallout">
            <a:avLst>
              <a:gd name="adj1" fmla="val -46576"/>
              <a:gd name="adj2" fmla="val 50351"/>
            </a:avLst>
          </a:prstGeom>
          <a:solidFill>
            <a:schemeClr val="bg1"/>
          </a:solidFill>
          <a:ln w="28575">
            <a:solidFill>
              <a:srgbClr val="05A0E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A5A1A452-BD2D-4E86-8A38-1969601767A6}"/>
              </a:ext>
            </a:extLst>
          </p:cNvPr>
          <p:cNvSpPr/>
          <p:nvPr/>
        </p:nvSpPr>
        <p:spPr>
          <a:xfrm>
            <a:off x="4027718" y="1010187"/>
            <a:ext cx="6916900" cy="1569660"/>
          </a:xfrm>
          <a:prstGeom prst="rect">
            <a:avLst/>
          </a:prstGeom>
          <a:noFill/>
        </p:spPr>
        <p:txBody>
          <a:bodyPr wrap="square" lIns="91440" tIns="45720" rIns="91440" bIns="45720">
            <a:prstTxWarp prst="textPlain">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0">
                  <a:solidFill>
                    <a:srgbClr val="0070C0"/>
                  </a:solidFill>
                </a:ln>
                <a:solidFill>
                  <a:srgbClr val="E51FEC"/>
                </a:solidFill>
                <a:effectLst>
                  <a:outerShdw blurRad="38100" dist="19050" dir="2700000" algn="tl" rotWithShape="0">
                    <a:prstClr val="black">
                      <a:alpha val="40000"/>
                    </a:prstClr>
                  </a:outerShdw>
                </a:effectLst>
                <a:uLnTx/>
                <a:uFillTx/>
                <a:latin typeface="Calibri" panose="020F0502020204030204"/>
                <a:ea typeface="+mn-ea"/>
                <a:cs typeface="+mn-cs"/>
              </a:rPr>
              <a:t>LUYỆN TẬP</a:t>
            </a:r>
            <a:endParaRPr kumimoji="0" lang="en-US" sz="4800" b="1" i="0" u="none" strike="noStrike" kern="1200" cap="none" spc="0" normalizeH="0" baseline="0" noProof="0" dirty="0">
              <a:ln w="0">
                <a:solidFill>
                  <a:srgbClr val="0070C0"/>
                </a:solidFill>
              </a:ln>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3310207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E5264F1-7B2A-4EB7-A188-CF8596B86FEB}"/>
              </a:ext>
            </a:extLst>
          </p:cNvPr>
          <p:cNvSpPr/>
          <p:nvPr/>
        </p:nvSpPr>
        <p:spPr>
          <a:xfrm>
            <a:off x="-75414" y="0"/>
            <a:ext cx="12267414" cy="6858000"/>
          </a:xfrm>
          <a:prstGeom prst="rect">
            <a:avLst/>
          </a:prstGeom>
          <a:solidFill>
            <a:srgbClr val="FCC5A0"/>
          </a:solidFill>
          <a:ln>
            <a:solidFill>
              <a:srgbClr val="FCC5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Rounded Corners 10">
            <a:extLst>
              <a:ext uri="{FF2B5EF4-FFF2-40B4-BE49-F238E27FC236}">
                <a16:creationId xmlns:a16="http://schemas.microsoft.com/office/drawing/2014/main" id="{B045E4F2-8031-4456-AD20-79FF3BDDAB89}"/>
              </a:ext>
            </a:extLst>
          </p:cNvPr>
          <p:cNvSpPr/>
          <p:nvPr/>
        </p:nvSpPr>
        <p:spPr>
          <a:xfrm>
            <a:off x="848412" y="443060"/>
            <a:ext cx="10237510" cy="5825765"/>
          </a:xfrm>
          <a:prstGeom prst="roundRect">
            <a:avLst/>
          </a:prstGeom>
          <a:solidFill>
            <a:srgbClr val="FFFFFF"/>
          </a:solidFill>
          <a:ln w="38100">
            <a:solidFill>
              <a:srgbClr val="05A0E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A6E48651-D683-4398-936B-3E4D020F3361}"/>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786" b="92705" l="10000" r="90500">
                        <a14:foregroundMark x1="45500" y1="90925" x2="50700" y2="92705"/>
                        <a14:foregroundMark x1="50700" y1="92705" x2="50800" y2="92349"/>
                        <a14:foregroundMark x1="76900" y1="41815" x2="77100" y2="45730"/>
                        <a14:foregroundMark x1="90400" y1="80783" x2="90500" y2="82918"/>
                      </a14:backgroundRemoval>
                    </a14:imgEffect>
                  </a14:imgLayer>
                </a14:imgProps>
              </a:ext>
              <a:ext uri="{28A0092B-C50C-407E-A947-70E740481C1C}">
                <a14:useLocalDpi xmlns:a14="http://schemas.microsoft.com/office/drawing/2010/main" val="0"/>
              </a:ext>
            </a:extLst>
          </a:blip>
          <a:stretch>
            <a:fillRect/>
          </a:stretch>
        </p:blipFill>
        <p:spPr>
          <a:xfrm>
            <a:off x="7595740" y="3907856"/>
            <a:ext cx="5773542" cy="3244731"/>
          </a:xfrm>
          <a:prstGeom prst="rect">
            <a:avLst/>
          </a:prstGeom>
        </p:spPr>
      </p:pic>
      <p:pic>
        <p:nvPicPr>
          <p:cNvPr id="2" name="Picture 2" descr="Hình ảnh Doremon tuyệt đẹp và dễ thương cùng những người bạn">
            <a:extLst>
              <a:ext uri="{FF2B5EF4-FFF2-40B4-BE49-F238E27FC236}">
                <a16:creationId xmlns:a16="http://schemas.microsoft.com/office/drawing/2014/main" id="{99705CE4-1087-46AB-A2D8-AA44398A429B}"/>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266" b="97646" l="9990" r="89976">
                        <a14:foregroundMark x1="44010" y1="5390" x2="44525" y2="11648"/>
                        <a14:foregroundMark x1="49777" y1="89529" x2="50807" y2="91202"/>
                        <a14:foregroundMark x1="51871" y1="96778" x2="52111" y2="97646"/>
                        <a14:foregroundMark x1="49571" y1="64002" x2="49777" y2="66109"/>
                        <a14:foregroundMark x1="42293" y1="8055" x2="42774" y2="11090"/>
                        <a14:foregroundMark x1="48026" y1="10967" x2="48163" y2="11648"/>
                        <a14:foregroundMark x1="45760" y1="10719" x2="45623" y2="15985"/>
                        <a14:foregroundMark x1="40508" y1="21871" x2="40268" y2="22677"/>
                        <a14:foregroundMark x1="39513" y1="25651" x2="39581" y2="28563"/>
                        <a14:foregroundMark x1="39444" y1="25341" x2="40062" y2="22986"/>
                        <a14:foregroundMark x1="39513" y1="29368" x2="40817" y2="36493"/>
                        <a14:foregroundMark x1="40817" y1="36493" x2="40783" y2="43556"/>
                        <a14:foregroundMark x1="40783" y1="43556" x2="40748" y2="43618"/>
                      </a14:backgroundRemoval>
                    </a14:imgEffect>
                  </a14:imgLayer>
                </a14:imgProps>
              </a:ext>
              <a:ext uri="{28A0092B-C50C-407E-A947-70E740481C1C}">
                <a14:useLocalDpi xmlns:a14="http://schemas.microsoft.com/office/drawing/2010/main" val="0"/>
              </a:ext>
            </a:extLst>
          </a:blip>
          <a:srcRect/>
          <a:stretch>
            <a:fillRect/>
          </a:stretch>
        </p:blipFill>
        <p:spPr bwMode="auto">
          <a:xfrm>
            <a:off x="-1068821" y="43940"/>
            <a:ext cx="4034454" cy="223523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a:extLst>
              <a:ext uri="{FF2B5EF4-FFF2-40B4-BE49-F238E27FC236}">
                <a16:creationId xmlns:a16="http://schemas.microsoft.com/office/drawing/2014/main" id="{3640FC40-71B9-4239-8927-8A74407FDB3F}"/>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8242" b="94505" l="6500" r="95000">
                        <a14:foregroundMark x1="63000" y1="20330" x2="72000" y2="14835"/>
                        <a14:foregroundMark x1="63500" y1="21978" x2="78000" y2="18681"/>
                        <a14:foregroundMark x1="60500" y1="24176" x2="75500" y2="17582"/>
                        <a14:foregroundMark x1="53500" y1="20879" x2="65000" y2="13187"/>
                        <a14:foregroundMark x1="43000" y1="23077" x2="43000" y2="23077"/>
                        <a14:foregroundMark x1="6500" y1="29121" x2="30000" y2="23626"/>
                        <a14:foregroundMark x1="26500" y1="24176" x2="43000" y2="13187"/>
                        <a14:foregroundMark x1="30500" y1="23626" x2="49000" y2="18132"/>
                        <a14:foregroundMark x1="35000" y1="27473" x2="54000" y2="21429"/>
                        <a14:foregroundMark x1="36000" y1="31868" x2="47000" y2="28022"/>
                        <a14:foregroundMark x1="26500" y1="28022" x2="34500" y2="28022"/>
                        <a14:foregroundMark x1="15000" y1="31319" x2="27000" y2="31319"/>
                        <a14:foregroundMark x1="40500" y1="19780" x2="54000" y2="17582"/>
                        <a14:foregroundMark x1="56500" y1="15385" x2="65500" y2="12088"/>
                        <a14:foregroundMark x1="81000" y1="11538" x2="72000" y2="21429"/>
                        <a14:foregroundMark x1="61000" y1="24176" x2="72500" y2="25275"/>
                        <a14:foregroundMark x1="76000" y1="18681" x2="81000" y2="15385"/>
                        <a14:foregroundMark x1="72500" y1="18132" x2="86500" y2="13736"/>
                        <a14:foregroundMark x1="80000" y1="16484" x2="87500" y2="10440"/>
                        <a14:foregroundMark x1="79000" y1="9890" x2="87000" y2="10989"/>
                        <a14:foregroundMark x1="75000" y1="9341" x2="81500" y2="8242"/>
                        <a14:foregroundMark x1="95000" y1="9890" x2="95000" y2="9890"/>
                        <a14:foregroundMark x1="65000" y1="90110" x2="65000" y2="90110"/>
                        <a14:foregroundMark x1="63500" y1="94505" x2="63500" y2="94505"/>
                      </a14:backgroundRemoval>
                    </a14:imgEffect>
                  </a14:imgLayer>
                </a14:imgProps>
              </a:ext>
              <a:ext uri="{28A0092B-C50C-407E-A947-70E740481C1C}">
                <a14:useLocalDpi xmlns:a14="http://schemas.microsoft.com/office/drawing/2010/main" val="0"/>
              </a:ext>
            </a:extLst>
          </a:blip>
          <a:srcRect/>
          <a:stretch>
            <a:fillRect/>
          </a:stretch>
        </p:blipFill>
        <p:spPr bwMode="auto">
          <a:xfrm rot="2225891">
            <a:off x="11252342" y="2119745"/>
            <a:ext cx="858596" cy="78132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a:extLst>
              <a:ext uri="{FF2B5EF4-FFF2-40B4-BE49-F238E27FC236}">
                <a16:creationId xmlns:a16="http://schemas.microsoft.com/office/drawing/2014/main" id="{3C932BCE-3F86-48B0-A90F-6F16EC199DEA}"/>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2500" r="97500">
                        <a14:foregroundMark x1="2500" y1="61000" x2="2500" y2="61000"/>
                        <a14:foregroundMark x1="92500" y1="48500" x2="92500" y2="48500"/>
                        <a14:foregroundMark x1="97500" y1="44500" x2="97500" y2="44500"/>
                      </a14:backgroundRemoval>
                    </a14:imgEffect>
                  </a14:imgLayer>
                </a14:imgProps>
              </a:ext>
              <a:ext uri="{28A0092B-C50C-407E-A947-70E740481C1C}">
                <a14:useLocalDpi xmlns:a14="http://schemas.microsoft.com/office/drawing/2010/main" val="0"/>
              </a:ext>
            </a:extLst>
          </a:blip>
          <a:srcRect/>
          <a:stretch>
            <a:fillRect/>
          </a:stretch>
        </p:blipFill>
        <p:spPr bwMode="auto">
          <a:xfrm rot="2866481">
            <a:off x="443481" y="5169933"/>
            <a:ext cx="1202116" cy="120211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6">
            <a:extLst>
              <a:ext uri="{FF2B5EF4-FFF2-40B4-BE49-F238E27FC236}">
                <a16:creationId xmlns:a16="http://schemas.microsoft.com/office/drawing/2014/main" id="{5CF7A505-FADC-4CE8-90C4-587F3A7CB938}"/>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000" l="10000" r="90000">
                        <a14:foregroundMark x1="48500" y1="35500" x2="48500" y2="35500"/>
                        <a14:foregroundMark x1="20000" y1="10500" x2="20000" y2="10500"/>
                      </a14:backgroundRemoval>
                    </a14:imgEffect>
                  </a14:imgLayer>
                </a14:imgProps>
              </a:ext>
              <a:ext uri="{28A0092B-C50C-407E-A947-70E740481C1C}">
                <a14:useLocalDpi xmlns:a14="http://schemas.microsoft.com/office/drawing/2010/main" val="0"/>
              </a:ext>
            </a:extLst>
          </a:blip>
          <a:srcRect/>
          <a:stretch>
            <a:fillRect/>
          </a:stretch>
        </p:blipFill>
        <p:spPr bwMode="auto">
          <a:xfrm>
            <a:off x="10384463" y="133601"/>
            <a:ext cx="836332" cy="836332"/>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17">
            <a:extLst>
              <a:ext uri="{FF2B5EF4-FFF2-40B4-BE49-F238E27FC236}">
                <a16:creationId xmlns:a16="http://schemas.microsoft.com/office/drawing/2014/main" id="{BA64D061-5259-43C7-975A-518C17773BBE}"/>
              </a:ext>
            </a:extLst>
          </p:cNvPr>
          <p:cNvGrpSpPr/>
          <p:nvPr/>
        </p:nvGrpSpPr>
        <p:grpSpPr>
          <a:xfrm>
            <a:off x="1600201" y="895349"/>
            <a:ext cx="8924924" cy="3345083"/>
            <a:chOff x="2054484" y="1752599"/>
            <a:chExt cx="6513328" cy="3871097"/>
          </a:xfrm>
        </p:grpSpPr>
        <p:sp>
          <p:nvSpPr>
            <p:cNvPr id="12" name="Rectangle: Rounded Corners 11">
              <a:extLst>
                <a:ext uri="{FF2B5EF4-FFF2-40B4-BE49-F238E27FC236}">
                  <a16:creationId xmlns:a16="http://schemas.microsoft.com/office/drawing/2014/main" id="{E7EC466E-182C-4F5E-8001-DED22192DE0A}"/>
                </a:ext>
              </a:extLst>
            </p:cNvPr>
            <p:cNvSpPr/>
            <p:nvPr/>
          </p:nvSpPr>
          <p:spPr>
            <a:xfrm>
              <a:off x="2054484" y="1752599"/>
              <a:ext cx="6513328" cy="3871097"/>
            </a:xfrm>
            <a:prstGeom prst="roundRect">
              <a:avLst/>
            </a:prstGeom>
            <a:solidFill>
              <a:schemeClr val="bg1">
                <a:lumMod val="95000"/>
              </a:schemeClr>
            </a:solidFill>
            <a:ln w="5715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C5B85C32-11A3-4B3E-B80B-B6FC77EDC489}"/>
                </a:ext>
              </a:extLst>
            </p:cNvPr>
            <p:cNvSpPr txBox="1"/>
            <p:nvPr/>
          </p:nvSpPr>
          <p:spPr>
            <a:xfrm>
              <a:off x="2300379" y="1957204"/>
              <a:ext cx="5859411" cy="352612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800" b="1" dirty="0" err="1">
                  <a:solidFill>
                    <a:prstClr val="black"/>
                  </a:solidFill>
                  <a:latin typeface="Calibri" panose="020F0502020204030204"/>
                </a:rPr>
                <a:t>Đề</a:t>
              </a:r>
              <a:r>
                <a:rPr lang="en-US" sz="4800" b="1" dirty="0">
                  <a:solidFill>
                    <a:prstClr val="black"/>
                  </a:solidFill>
                  <a:latin typeface="Calibri" panose="020F0502020204030204"/>
                </a:rPr>
                <a:t> </a:t>
              </a:r>
              <a:r>
                <a:rPr lang="en-US" sz="4800" b="1" dirty="0" err="1">
                  <a:solidFill>
                    <a:prstClr val="black"/>
                  </a:solidFill>
                  <a:latin typeface="Calibri" panose="020F0502020204030204"/>
                </a:rPr>
                <a:t>bài</a:t>
              </a:r>
              <a:r>
                <a:rPr lang="en-US" sz="4800" b="1" dirty="0">
                  <a:solidFill>
                    <a:prstClr val="black"/>
                  </a:solidFill>
                  <a:latin typeface="Calibri" panose="020F0502020204030204"/>
                </a:rPr>
                <a:t>: </a:t>
              </a:r>
              <a:r>
                <a:rPr lang="en-US" sz="4800" dirty="0" err="1">
                  <a:solidFill>
                    <a:prstClr val="black"/>
                  </a:solidFill>
                  <a:latin typeface="Calibri" panose="020F0502020204030204"/>
                </a:rPr>
                <a:t>Viết</a:t>
              </a:r>
              <a:r>
                <a:rPr lang="en-US" sz="4800" dirty="0">
                  <a:solidFill>
                    <a:prstClr val="black"/>
                  </a:solidFill>
                  <a:latin typeface="Calibri" panose="020F0502020204030204"/>
                </a:rPr>
                <a:t> </a:t>
              </a:r>
              <a:r>
                <a:rPr lang="en-US" sz="4800" dirty="0" err="1">
                  <a:solidFill>
                    <a:prstClr val="black"/>
                  </a:solidFill>
                  <a:latin typeface="Calibri" panose="020F0502020204030204"/>
                </a:rPr>
                <a:t>đoạn</a:t>
              </a:r>
              <a:r>
                <a:rPr lang="en-US" sz="4800" dirty="0">
                  <a:solidFill>
                    <a:prstClr val="black"/>
                  </a:solidFill>
                  <a:latin typeface="Calibri" panose="020F0502020204030204"/>
                </a:rPr>
                <a:t> </a:t>
              </a:r>
              <a:r>
                <a:rPr lang="en-US" sz="4800" dirty="0" err="1">
                  <a:solidFill>
                    <a:prstClr val="black"/>
                  </a:solidFill>
                  <a:latin typeface="Calibri" panose="020F0502020204030204"/>
                </a:rPr>
                <a:t>văn</a:t>
              </a:r>
              <a:r>
                <a:rPr lang="en-US" sz="4800" dirty="0">
                  <a:solidFill>
                    <a:prstClr val="black"/>
                  </a:solidFill>
                  <a:latin typeface="Calibri" panose="020F0502020204030204"/>
                </a:rPr>
                <a:t> </a:t>
              </a:r>
              <a:r>
                <a:rPr lang="en-US" sz="4800" dirty="0" err="1">
                  <a:solidFill>
                    <a:prstClr val="black"/>
                  </a:solidFill>
                  <a:latin typeface="Calibri" panose="020F0502020204030204"/>
                </a:rPr>
                <a:t>nêu</a:t>
              </a:r>
              <a:r>
                <a:rPr lang="en-US" sz="4800" dirty="0">
                  <a:solidFill>
                    <a:prstClr val="black"/>
                  </a:solidFill>
                  <a:latin typeface="Calibri" panose="020F0502020204030204"/>
                </a:rPr>
                <a:t> </a:t>
              </a:r>
              <a:r>
                <a:rPr lang="en-US" sz="4800" dirty="0" err="1">
                  <a:solidFill>
                    <a:prstClr val="black"/>
                  </a:solidFill>
                  <a:latin typeface="Calibri" panose="020F0502020204030204"/>
                </a:rPr>
                <a:t>tình</a:t>
              </a:r>
              <a:r>
                <a:rPr lang="en-US" sz="4800" dirty="0">
                  <a:solidFill>
                    <a:prstClr val="black"/>
                  </a:solidFill>
                  <a:latin typeface="Calibri" panose="020F0502020204030204"/>
                </a:rPr>
                <a:t> </a:t>
              </a:r>
              <a:r>
                <a:rPr lang="en-US" sz="4800" dirty="0" err="1">
                  <a:solidFill>
                    <a:prstClr val="black"/>
                  </a:solidFill>
                  <a:latin typeface="Calibri" panose="020F0502020204030204"/>
                </a:rPr>
                <a:t>cảm</a:t>
              </a:r>
              <a:r>
                <a:rPr lang="en-US" sz="4800" dirty="0">
                  <a:solidFill>
                    <a:prstClr val="black"/>
                  </a:solidFill>
                  <a:latin typeface="Calibri" panose="020F0502020204030204"/>
                </a:rPr>
                <a:t>, </a:t>
              </a:r>
              <a:r>
                <a:rPr lang="en-US" sz="4800" dirty="0" err="1">
                  <a:solidFill>
                    <a:prstClr val="black"/>
                  </a:solidFill>
                  <a:latin typeface="Calibri" panose="020F0502020204030204"/>
                </a:rPr>
                <a:t>cảm</a:t>
              </a:r>
              <a:r>
                <a:rPr lang="en-US" sz="4800" dirty="0">
                  <a:solidFill>
                    <a:prstClr val="black"/>
                  </a:solidFill>
                  <a:latin typeface="Calibri" panose="020F0502020204030204"/>
                </a:rPr>
                <a:t> </a:t>
              </a:r>
              <a:r>
                <a:rPr lang="en-US" sz="4800" dirty="0" err="1">
                  <a:solidFill>
                    <a:prstClr val="black"/>
                  </a:solidFill>
                  <a:latin typeface="Calibri" panose="020F0502020204030204"/>
                </a:rPr>
                <a:t>xúc</a:t>
              </a:r>
              <a:r>
                <a:rPr lang="en-US" sz="4800" dirty="0">
                  <a:solidFill>
                    <a:prstClr val="black"/>
                  </a:solidFill>
                  <a:latin typeface="Calibri" panose="020F0502020204030204"/>
                </a:rPr>
                <a:t> </a:t>
              </a:r>
              <a:r>
                <a:rPr lang="en-US" sz="4800" dirty="0" err="1">
                  <a:solidFill>
                    <a:prstClr val="black"/>
                  </a:solidFill>
                  <a:latin typeface="Calibri" panose="020F0502020204030204"/>
                </a:rPr>
                <a:t>của</a:t>
              </a:r>
              <a:r>
                <a:rPr lang="en-US" sz="4800" dirty="0">
                  <a:solidFill>
                    <a:prstClr val="black"/>
                  </a:solidFill>
                  <a:latin typeface="Calibri" panose="020F0502020204030204"/>
                </a:rPr>
                <a:t> </a:t>
              </a:r>
              <a:r>
                <a:rPr lang="en-US" sz="4800" dirty="0" err="1">
                  <a:solidFill>
                    <a:prstClr val="black"/>
                  </a:solidFill>
                  <a:latin typeface="Calibri" panose="020F0502020204030204"/>
                </a:rPr>
                <a:t>em</a:t>
              </a:r>
              <a:r>
                <a:rPr lang="en-US" sz="4800" dirty="0">
                  <a:solidFill>
                    <a:prstClr val="black"/>
                  </a:solidFill>
                  <a:latin typeface="Calibri" panose="020F0502020204030204"/>
                </a:rPr>
                <a:t> </a:t>
              </a:r>
              <a:r>
                <a:rPr lang="en-US" sz="4800" dirty="0" err="1">
                  <a:solidFill>
                    <a:prstClr val="black"/>
                  </a:solidFill>
                  <a:latin typeface="Calibri" panose="020F0502020204030204"/>
                </a:rPr>
                <a:t>về</a:t>
              </a:r>
              <a:r>
                <a:rPr lang="en-US" sz="4800" dirty="0">
                  <a:solidFill>
                    <a:prstClr val="black"/>
                  </a:solidFill>
                  <a:latin typeface="Calibri" panose="020F0502020204030204"/>
                </a:rPr>
                <a:t> </a:t>
              </a:r>
              <a:r>
                <a:rPr lang="en-US" sz="4800" dirty="0" err="1">
                  <a:solidFill>
                    <a:prstClr val="black"/>
                  </a:solidFill>
                  <a:latin typeface="Calibri" panose="020F0502020204030204"/>
                </a:rPr>
                <a:t>một</a:t>
              </a:r>
              <a:r>
                <a:rPr lang="en-US" sz="4800" dirty="0">
                  <a:solidFill>
                    <a:prstClr val="black"/>
                  </a:solidFill>
                  <a:latin typeface="Calibri" panose="020F0502020204030204"/>
                </a:rPr>
                <a:t> </a:t>
              </a:r>
              <a:r>
                <a:rPr lang="en-US" sz="4800" dirty="0" err="1">
                  <a:solidFill>
                    <a:prstClr val="black"/>
                  </a:solidFill>
                  <a:latin typeface="Calibri" panose="020F0502020204030204"/>
                </a:rPr>
                <a:t>nhân</a:t>
              </a:r>
              <a:r>
                <a:rPr lang="en-US" sz="4800" dirty="0">
                  <a:solidFill>
                    <a:prstClr val="black"/>
                  </a:solidFill>
                  <a:latin typeface="Calibri" panose="020F0502020204030204"/>
                </a:rPr>
                <a:t> </a:t>
              </a:r>
              <a:r>
                <a:rPr lang="en-US" sz="4800" dirty="0" err="1">
                  <a:solidFill>
                    <a:prstClr val="black"/>
                  </a:solidFill>
                  <a:latin typeface="Calibri" panose="020F0502020204030204"/>
                </a:rPr>
                <a:t>vật</a:t>
              </a:r>
              <a:r>
                <a:rPr lang="en-US" sz="4800" dirty="0">
                  <a:solidFill>
                    <a:prstClr val="black"/>
                  </a:solidFill>
                  <a:latin typeface="Calibri" panose="020F0502020204030204"/>
                </a:rPr>
                <a:t> </a:t>
              </a:r>
              <a:r>
                <a:rPr lang="en-US" sz="4800" dirty="0" err="1">
                  <a:solidFill>
                    <a:prstClr val="black"/>
                  </a:solidFill>
                  <a:latin typeface="Calibri" panose="020F0502020204030204"/>
                </a:rPr>
                <a:t>trong</a:t>
              </a:r>
              <a:r>
                <a:rPr lang="en-US" sz="4800" dirty="0">
                  <a:solidFill>
                    <a:prstClr val="black"/>
                  </a:solidFill>
                  <a:latin typeface="Calibri" panose="020F0502020204030204"/>
                </a:rPr>
                <a:t> </a:t>
              </a:r>
              <a:r>
                <a:rPr lang="en-US" sz="4800" dirty="0" err="1">
                  <a:solidFill>
                    <a:prstClr val="black"/>
                  </a:solidFill>
                  <a:latin typeface="Calibri" panose="020F0502020204030204"/>
                </a:rPr>
                <a:t>câu</a:t>
              </a:r>
              <a:r>
                <a:rPr lang="en-US" sz="4800" dirty="0">
                  <a:solidFill>
                    <a:prstClr val="black"/>
                  </a:solidFill>
                  <a:latin typeface="Calibri" panose="020F0502020204030204"/>
                </a:rPr>
                <a:t> </a:t>
              </a:r>
              <a:r>
                <a:rPr lang="en-US" sz="4800" dirty="0" err="1">
                  <a:solidFill>
                    <a:prstClr val="black"/>
                  </a:solidFill>
                  <a:latin typeface="Calibri" panose="020F0502020204030204"/>
                </a:rPr>
                <a:t>chuyện</a:t>
              </a:r>
              <a:r>
                <a:rPr lang="en-US" sz="4800" dirty="0">
                  <a:solidFill>
                    <a:prstClr val="black"/>
                  </a:solidFill>
                  <a:latin typeface="Calibri" panose="020F0502020204030204"/>
                </a:rPr>
                <a:t> </a:t>
              </a:r>
              <a:r>
                <a:rPr lang="en-US" sz="4800" dirty="0" err="1">
                  <a:solidFill>
                    <a:prstClr val="black"/>
                  </a:solidFill>
                  <a:latin typeface="Calibri" panose="020F0502020204030204"/>
                </a:rPr>
                <a:t>hoặc</a:t>
              </a:r>
              <a:r>
                <a:rPr lang="en-US" sz="4800" dirty="0">
                  <a:solidFill>
                    <a:prstClr val="black"/>
                  </a:solidFill>
                  <a:latin typeface="Calibri" panose="020F0502020204030204"/>
                </a:rPr>
                <a:t> </a:t>
              </a:r>
              <a:r>
                <a:rPr lang="en-US" sz="4800" dirty="0" err="1">
                  <a:solidFill>
                    <a:prstClr val="black"/>
                  </a:solidFill>
                  <a:latin typeface="Calibri" panose="020F0502020204030204"/>
                </a:rPr>
                <a:t>bài</a:t>
              </a:r>
              <a:r>
                <a:rPr lang="en-US" sz="4800" dirty="0">
                  <a:solidFill>
                    <a:prstClr val="black"/>
                  </a:solidFill>
                  <a:latin typeface="Calibri" panose="020F0502020204030204"/>
                </a:rPr>
                <a:t> </a:t>
              </a:r>
              <a:r>
                <a:rPr lang="en-US" sz="4800" dirty="0" err="1">
                  <a:solidFill>
                    <a:prstClr val="black"/>
                  </a:solidFill>
                  <a:latin typeface="Calibri" panose="020F0502020204030204"/>
                </a:rPr>
                <a:t>thơ</a:t>
              </a:r>
              <a:r>
                <a:rPr lang="en-US" sz="4800" dirty="0">
                  <a:solidFill>
                    <a:prstClr val="black"/>
                  </a:solidFill>
                  <a:latin typeface="Calibri" panose="020F0502020204030204"/>
                </a:rPr>
                <a:t> </a:t>
              </a:r>
              <a:r>
                <a:rPr lang="en-US" sz="4800" dirty="0" err="1">
                  <a:solidFill>
                    <a:prstClr val="black"/>
                  </a:solidFill>
                  <a:latin typeface="Calibri" panose="020F0502020204030204"/>
                </a:rPr>
                <a:t>đã</a:t>
              </a:r>
              <a:r>
                <a:rPr lang="en-US" sz="4800" dirty="0">
                  <a:solidFill>
                    <a:prstClr val="black"/>
                  </a:solidFill>
                  <a:latin typeface="Calibri" panose="020F0502020204030204"/>
                </a:rPr>
                <a:t> </a:t>
              </a:r>
              <a:r>
                <a:rPr lang="en-US" sz="4800" dirty="0" err="1">
                  <a:solidFill>
                    <a:prstClr val="black"/>
                  </a:solidFill>
                  <a:latin typeface="Calibri" panose="020F0502020204030204"/>
                </a:rPr>
                <a:t>đọc</a:t>
              </a:r>
              <a:r>
                <a:rPr lang="en-US" sz="4800" dirty="0">
                  <a:solidFill>
                    <a:prstClr val="black"/>
                  </a:solidFill>
                  <a:latin typeface="Calibri" panose="020F0502020204030204"/>
                </a:rPr>
                <a:t>, </a:t>
              </a:r>
              <a:r>
                <a:rPr lang="en-US" sz="4800" dirty="0" err="1">
                  <a:solidFill>
                    <a:prstClr val="black"/>
                  </a:solidFill>
                  <a:latin typeface="Calibri" panose="020F0502020204030204"/>
                </a:rPr>
                <a:t>đã</a:t>
              </a:r>
              <a:r>
                <a:rPr lang="en-US" sz="4800" dirty="0">
                  <a:solidFill>
                    <a:prstClr val="black"/>
                  </a:solidFill>
                  <a:latin typeface="Calibri" panose="020F0502020204030204"/>
                </a:rPr>
                <a:t> </a:t>
              </a:r>
              <a:r>
                <a:rPr lang="en-US" sz="4800" dirty="0" err="1">
                  <a:solidFill>
                    <a:prstClr val="black"/>
                  </a:solidFill>
                  <a:latin typeface="Calibri" panose="020F0502020204030204"/>
                </a:rPr>
                <a:t>nghe</a:t>
              </a:r>
              <a:r>
                <a:rPr lang="en-US" sz="4800">
                  <a:solidFill>
                    <a:prstClr val="black"/>
                  </a:solidFill>
                  <a:latin typeface="Calibri" panose="020F0502020204030204"/>
                </a:rPr>
                <a:t>.</a:t>
              </a:r>
              <a:endParaRPr kumimoji="0" lang="en-US" sz="4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3069151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72F4EC-5780-329D-93DB-57772B6BEA12}"/>
              </a:ext>
            </a:extLst>
          </p:cNvPr>
          <p:cNvSpPr>
            <a:spLocks noGrp="1"/>
          </p:cNvSpPr>
          <p:nvPr>
            <p:ph type="title"/>
          </p:nvPr>
        </p:nvSpPr>
        <p:spPr/>
        <p:txBody>
          <a:bodyPr/>
          <a:lstStyle/>
          <a:p>
            <a:endParaRPr lang="vi-VN"/>
          </a:p>
        </p:txBody>
      </p:sp>
      <p:sp>
        <p:nvSpPr>
          <p:cNvPr id="4" name="Rectangle 1">
            <a:extLst>
              <a:ext uri="{FF2B5EF4-FFF2-40B4-BE49-F238E27FC236}">
                <a16:creationId xmlns:a16="http://schemas.microsoft.com/office/drawing/2014/main" id="{B112A609-E4C7-0EBB-C150-0F09F62031BA}"/>
              </a:ext>
            </a:extLst>
          </p:cNvPr>
          <p:cNvSpPr>
            <a:spLocks noGrp="1" noChangeArrowheads="1"/>
          </p:cNvSpPr>
          <p:nvPr>
            <p:ph idx="1"/>
          </p:nvPr>
        </p:nvSpPr>
        <p:spPr bwMode="auto">
          <a:xfrm>
            <a:off x="626305" y="-615712"/>
            <a:ext cx="10939387" cy="369331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vi-VN" altLang="vi-VN" sz="2400" b="0" i="0" u="none" strike="noStrike" cap="none" normalizeH="0" baseline="0" dirty="0">
                <a:ln>
                  <a:noFill/>
                </a:ln>
                <a:solidFill>
                  <a:srgbClr val="333333"/>
                </a:solidFill>
                <a:effectLst/>
                <a:latin typeface="+mj-lt"/>
              </a:rPr>
            </a:br>
            <a:endParaRPr kumimoji="0" lang="vi-VN" altLang="vi-VN" sz="2400" b="0" i="0" u="none" strike="noStrike" cap="none" normalizeH="0" baseline="0" dirty="0">
              <a:ln>
                <a:noFill/>
              </a:ln>
              <a:solidFill>
                <a:schemeClr val="tx1"/>
              </a:solidFill>
              <a:effectLst/>
              <a:latin typeface="+mj-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vi-VN" sz="2400" b="0" i="0" u="none" strike="noStrike" cap="none" normalizeH="0" baseline="0" dirty="0">
                <a:ln>
                  <a:noFill/>
                </a:ln>
                <a:solidFill>
                  <a:srgbClr val="333333"/>
                </a:solidFill>
                <a:effectLst/>
                <a:latin typeface="+mj-lt"/>
              </a:rPr>
              <a:t>     </a:t>
            </a:r>
            <a:r>
              <a:rPr kumimoji="0" lang="vi-VN" altLang="vi-VN" sz="2400" b="0" i="0" u="none" strike="noStrike" cap="none" normalizeH="0" baseline="0" dirty="0">
                <a:ln>
                  <a:noFill/>
                </a:ln>
                <a:solidFill>
                  <a:srgbClr val="333333"/>
                </a:solidFill>
                <a:effectLst/>
                <a:latin typeface="+mj-lt"/>
              </a:rPr>
              <a:t>Nhân vật Hải Thượng Lãn Ông trong câu chuyện Hải Thượng Lãn Ông là nhân vật đã để lại cho em nhiều ấn tượng sâu sắc. Ông là người thông minh, cần cù học hỏi. Không chỉ là một lương y giỏi ông còn có tấm lòng đức độ. Với tấm lòng nhân ái, ông không quản ngày đêm, mưa nắng, trèo đèo lội suối đi chữa bệnh cứu người. Đáng quý hơn, vị lương y hiền từ ấy chuyên chữa bệnh giúp đỡ người nghèo mà không màng đến tiền của. Hải Thượng Lãn Ông chính là hiện thân của câu danh ngôn “thầy thuốc như mẹ hiền”.Em rất ngưỡng mộ và cảm phục về tài năng và y đức của ông. Ông là một tấm gương sáng để chúng em noi theo.</a:t>
            </a:r>
            <a:endParaRPr kumimoji="0" lang="vi-VN" altLang="vi-VN" sz="2400" b="0" i="0" u="none" strike="noStrike" cap="none" normalizeH="0" baseline="0" dirty="0">
              <a:ln>
                <a:noFill/>
              </a:ln>
              <a:solidFill>
                <a:schemeClr val="tx1"/>
              </a:solidFill>
              <a:effectLst/>
              <a:latin typeface="+mj-lt"/>
            </a:endParaRPr>
          </a:p>
        </p:txBody>
      </p:sp>
      <p:sp>
        <p:nvSpPr>
          <p:cNvPr id="6" name="TextBox 5">
            <a:extLst>
              <a:ext uri="{FF2B5EF4-FFF2-40B4-BE49-F238E27FC236}">
                <a16:creationId xmlns:a16="http://schemas.microsoft.com/office/drawing/2014/main" id="{716EECF3-AA6E-B163-0B52-6819DD9FD99C}"/>
              </a:ext>
            </a:extLst>
          </p:cNvPr>
          <p:cNvSpPr txBox="1"/>
          <p:nvPr/>
        </p:nvSpPr>
        <p:spPr>
          <a:xfrm>
            <a:off x="468547" y="3193864"/>
            <a:ext cx="11254902" cy="3785652"/>
          </a:xfrm>
          <a:prstGeom prst="rect">
            <a:avLst/>
          </a:prstGeom>
          <a:noFill/>
        </p:spPr>
        <p:txBody>
          <a:bodyPr wrap="square">
            <a:spAutoFit/>
          </a:bodyPr>
          <a:lstStyle/>
          <a:p>
            <a:r>
              <a:rPr lang="en-US" sz="2400" b="0" i="0" dirty="0">
                <a:solidFill>
                  <a:srgbClr val="333333"/>
                </a:solidFill>
                <a:effectLst/>
                <a:latin typeface="+mj-lt"/>
              </a:rPr>
              <a:t>    </a:t>
            </a:r>
            <a:r>
              <a:rPr lang="vi-VN" sz="2400" b="0" i="0" dirty="0">
                <a:solidFill>
                  <a:srgbClr val="333333"/>
                </a:solidFill>
                <a:effectLst/>
                <a:latin typeface="+mj-lt"/>
              </a:rPr>
              <a:t>Em rất thích nhân vật bé Mai trong câu chuyện Ông Bụt đã đến. Cô bé yêu hoa, yêu thiên nhiên bằng một tình yêu trong sáng thơ ngây. Ngày ngày, cô bé say sưa theo dõi, ngắm nghía chờ đợi hoa nở. Cô nâng niu từng nhành hoa nhưng vô tình lại để gãy nhành lan của ông nhạc sĩ. Cô đã rất sợ hãi và lo lắng. Bé lẩm nhẩm câu xin lỗi trong nước mắt, rồi thì thầm ” Ông Bụt ơi, cứu con!”. Chi tiết đó khiên em vừa thương vừa buồn cười về sự ngây thơ của cô bé. Và thật may, ông nhạc sĩ đã hóa thân thành ông Bụt giữa đời thường để làm “hồi sinh” nhành lan cho cô bé. Nhờ vậy mà cuối cùng bé Mai lại được vỡ òa trong hạnh phúc khi nhành lan được hồi sinh và vui hơn khi bé tin rằng thực sự Ông Bụt đã nghe thấy điều ước và giúp bé thực hiện điều ước. Tâm hồn ngây thơ, trong sáng của bé khiến em rất ấn tượng và yêu mến.</a:t>
            </a:r>
            <a:endParaRPr lang="vi-VN" sz="2400" dirty="0">
              <a:latin typeface="+mj-lt"/>
            </a:endParaRPr>
          </a:p>
        </p:txBody>
      </p:sp>
    </p:spTree>
    <p:extLst>
      <p:ext uri="{BB962C8B-B14F-4D97-AF65-F5344CB8AC3E}">
        <p14:creationId xmlns:p14="http://schemas.microsoft.com/office/powerpoint/2010/main" val="10951416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7B77D27-7005-43F5-87CE-A93DB0A19B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8" name="Rectangle: Rounded Corners 7">
            <a:extLst>
              <a:ext uri="{FF2B5EF4-FFF2-40B4-BE49-F238E27FC236}">
                <a16:creationId xmlns:a16="http://schemas.microsoft.com/office/drawing/2014/main" id="{0F6BC356-6042-4C45-A661-D8203EC273ED}"/>
              </a:ext>
            </a:extLst>
          </p:cNvPr>
          <p:cNvSpPr/>
          <p:nvPr/>
        </p:nvSpPr>
        <p:spPr>
          <a:xfrm>
            <a:off x="208961" y="178421"/>
            <a:ext cx="11774077" cy="6501155"/>
          </a:xfrm>
          <a:prstGeom prst="roundRect">
            <a:avLst/>
          </a:prstGeom>
          <a:solidFill>
            <a:srgbClr val="FFFFFF">
              <a:alpha val="92157"/>
            </a:srgbClr>
          </a:solidFill>
          <a:ln w="28575">
            <a:solidFill>
              <a:srgbClr val="00A7FA"/>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ư</a:t>
            </a:r>
          </a:p>
        </p:txBody>
      </p:sp>
      <p:sp>
        <p:nvSpPr>
          <p:cNvPr id="2" name="TextBox 1">
            <a:extLst>
              <a:ext uri="{FF2B5EF4-FFF2-40B4-BE49-F238E27FC236}">
                <a16:creationId xmlns:a16="http://schemas.microsoft.com/office/drawing/2014/main" id="{C1DF7D29-7945-4740-AE7A-D25180BABB70}"/>
              </a:ext>
            </a:extLst>
          </p:cNvPr>
          <p:cNvSpPr txBox="1"/>
          <p:nvPr/>
        </p:nvSpPr>
        <p:spPr>
          <a:xfrm>
            <a:off x="6413930" y="811627"/>
            <a:ext cx="5399314" cy="5562599"/>
          </a:xfrm>
          <a:prstGeom prst="rect">
            <a:avLst/>
          </a:prstGeom>
          <a:noFill/>
        </p:spPr>
        <p:txBody>
          <a:bodyPr wrap="square" rtlCol="0">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a:noFill/>
                </a:ln>
                <a:solidFill>
                  <a:srgbClr val="00A7FA"/>
                </a:solidFill>
                <a:effectLst/>
                <a:uLnTx/>
                <a:uFillTx/>
                <a:ea typeface="LNTH-LuoLuoNotangYuanTi 1" pitchFamily="2" charset="-128"/>
                <a:cs typeface="LNTH-LuoLuoNotangYuanTi 1" pitchFamily="2" charset="-128"/>
              </a:rPr>
              <a:t>CÁ NHÂN VIẾT BÀI VÀO VỞ BÀI TẬP</a:t>
            </a:r>
          </a:p>
        </p:txBody>
      </p:sp>
      <p:pic>
        <p:nvPicPr>
          <p:cNvPr id="5122" name="Picture 2" descr="Hình ảnh Bài Tập Về Nhà Ngày Lễ Viết Bài Tập Về Nhà Bài Tập Về Nhà Cậu Bé  PNG , Viết Clipart, Học Hỏi, Sinh Viên PNG miễn phí tải tập">
            <a:extLst>
              <a:ext uri="{FF2B5EF4-FFF2-40B4-BE49-F238E27FC236}">
                <a16:creationId xmlns:a16="http://schemas.microsoft.com/office/drawing/2014/main" id="{E6210313-4F67-4145-BA66-E371C24183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7690" y="378603"/>
            <a:ext cx="5995623" cy="59956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76279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https://mega.com.vn/media/news/1406_hinh-nen-doraemon-4k56.jpg">
            <a:extLst>
              <a:ext uri="{FF2B5EF4-FFF2-40B4-BE49-F238E27FC236}">
                <a16:creationId xmlns:a16="http://schemas.microsoft.com/office/drawing/2014/main" id="{2478AEB0-BAC5-41C7-B159-69DD2D2EC6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12">
            <a:extLst>
              <a:ext uri="{FF2B5EF4-FFF2-40B4-BE49-F238E27FC236}">
                <a16:creationId xmlns:a16="http://schemas.microsoft.com/office/drawing/2014/main" id="{1E77768D-DDA0-9210-7B27-9BEA03D1CA16}"/>
              </a:ext>
            </a:extLst>
          </p:cNvPr>
          <p:cNvSpPr/>
          <p:nvPr/>
        </p:nvSpPr>
        <p:spPr>
          <a:xfrm>
            <a:off x="223520" y="370113"/>
            <a:ext cx="11744960" cy="6150429"/>
          </a:xfrm>
          <a:custGeom>
            <a:avLst/>
            <a:gdLst>
              <a:gd name="csX0" fmla="*/ 0 w 11744960"/>
              <a:gd name="csY0" fmla="*/ 1240665 h 6150429"/>
              <a:gd name="csX1" fmla="*/ 1240665 w 11744960"/>
              <a:gd name="csY1" fmla="*/ 0 h 6150429"/>
              <a:gd name="csX2" fmla="*/ 1717080 w 11744960"/>
              <a:gd name="csY2" fmla="*/ 0 h 6150429"/>
              <a:gd name="csX3" fmla="*/ 2193496 w 11744960"/>
              <a:gd name="csY3" fmla="*/ 0 h 6150429"/>
              <a:gd name="csX4" fmla="*/ 2577274 w 11744960"/>
              <a:gd name="csY4" fmla="*/ 0 h 6150429"/>
              <a:gd name="csX5" fmla="*/ 3424235 w 11744960"/>
              <a:gd name="csY5" fmla="*/ 0 h 6150429"/>
              <a:gd name="csX6" fmla="*/ 4085923 w 11744960"/>
              <a:gd name="csY6" fmla="*/ 0 h 6150429"/>
              <a:gd name="csX7" fmla="*/ 4654974 w 11744960"/>
              <a:gd name="csY7" fmla="*/ 0 h 6150429"/>
              <a:gd name="csX8" fmla="*/ 5409299 w 11744960"/>
              <a:gd name="csY8" fmla="*/ 0 h 6150429"/>
              <a:gd name="csX9" fmla="*/ 6070986 w 11744960"/>
              <a:gd name="csY9" fmla="*/ 0 h 6150429"/>
              <a:gd name="csX10" fmla="*/ 6640038 w 11744960"/>
              <a:gd name="csY10" fmla="*/ 0 h 6150429"/>
              <a:gd name="csX11" fmla="*/ 7023817 w 11744960"/>
              <a:gd name="csY11" fmla="*/ 0 h 6150429"/>
              <a:gd name="csX12" fmla="*/ 7592868 w 11744960"/>
              <a:gd name="csY12" fmla="*/ 0 h 6150429"/>
              <a:gd name="csX13" fmla="*/ 8161920 w 11744960"/>
              <a:gd name="csY13" fmla="*/ 0 h 6150429"/>
              <a:gd name="csX14" fmla="*/ 8545699 w 11744960"/>
              <a:gd name="csY14" fmla="*/ 0 h 6150429"/>
              <a:gd name="csX15" fmla="*/ 9022114 w 11744960"/>
              <a:gd name="csY15" fmla="*/ 0 h 6150429"/>
              <a:gd name="csX16" fmla="*/ 9405893 w 11744960"/>
              <a:gd name="csY16" fmla="*/ 0 h 6150429"/>
              <a:gd name="csX17" fmla="*/ 10504295 w 11744960"/>
              <a:gd name="csY17" fmla="*/ 0 h 6150429"/>
              <a:gd name="csX18" fmla="*/ 11744960 w 11744960"/>
              <a:gd name="csY18" fmla="*/ 1240665 h 6150429"/>
              <a:gd name="csX19" fmla="*/ 11744960 w 11744960"/>
              <a:gd name="csY19" fmla="*/ 1925563 h 6150429"/>
              <a:gd name="csX20" fmla="*/ 11744960 w 11744960"/>
              <a:gd name="csY20" fmla="*/ 2427007 h 6150429"/>
              <a:gd name="csX21" fmla="*/ 11744960 w 11744960"/>
              <a:gd name="csY21" fmla="*/ 3075215 h 6150429"/>
              <a:gd name="csX22" fmla="*/ 11744960 w 11744960"/>
              <a:gd name="csY22" fmla="*/ 3686731 h 6150429"/>
              <a:gd name="csX23" fmla="*/ 11744960 w 11744960"/>
              <a:gd name="csY23" fmla="*/ 4334938 h 6150429"/>
              <a:gd name="csX24" fmla="*/ 11744960 w 11744960"/>
              <a:gd name="csY24" fmla="*/ 4909764 h 6150429"/>
              <a:gd name="csX25" fmla="*/ 10504295 w 11744960"/>
              <a:gd name="csY25" fmla="*/ 6150429 h 6150429"/>
              <a:gd name="csX26" fmla="*/ 10027880 w 11744960"/>
              <a:gd name="csY26" fmla="*/ 6150429 h 6150429"/>
              <a:gd name="csX27" fmla="*/ 9458828 w 11744960"/>
              <a:gd name="csY27" fmla="*/ 6150429 h 6150429"/>
              <a:gd name="csX28" fmla="*/ 8889777 w 11744960"/>
              <a:gd name="csY28" fmla="*/ 6150429 h 6150429"/>
              <a:gd name="csX29" fmla="*/ 8228089 w 11744960"/>
              <a:gd name="csY29" fmla="*/ 6150429 h 6150429"/>
              <a:gd name="csX30" fmla="*/ 7381128 w 11744960"/>
              <a:gd name="csY30" fmla="*/ 6150429 h 6150429"/>
              <a:gd name="csX31" fmla="*/ 6812077 w 11744960"/>
              <a:gd name="csY31" fmla="*/ 6150429 h 6150429"/>
              <a:gd name="csX32" fmla="*/ 6150389 w 11744960"/>
              <a:gd name="csY32" fmla="*/ 6150429 h 6150429"/>
              <a:gd name="csX33" fmla="*/ 5581337 w 11744960"/>
              <a:gd name="csY33" fmla="*/ 6150429 h 6150429"/>
              <a:gd name="csX34" fmla="*/ 4919649 w 11744960"/>
              <a:gd name="csY34" fmla="*/ 6150429 h 6150429"/>
              <a:gd name="csX35" fmla="*/ 4165325 w 11744960"/>
              <a:gd name="csY35" fmla="*/ 6150429 h 6150429"/>
              <a:gd name="csX36" fmla="*/ 3596274 w 11744960"/>
              <a:gd name="csY36" fmla="*/ 6150429 h 6150429"/>
              <a:gd name="csX37" fmla="*/ 2749313 w 11744960"/>
              <a:gd name="csY37" fmla="*/ 6150429 h 6150429"/>
              <a:gd name="csX38" fmla="*/ 2087625 w 11744960"/>
              <a:gd name="csY38" fmla="*/ 6150429 h 6150429"/>
              <a:gd name="csX39" fmla="*/ 1240665 w 11744960"/>
              <a:gd name="csY39" fmla="*/ 6150429 h 6150429"/>
              <a:gd name="csX40" fmla="*/ 0 w 11744960"/>
              <a:gd name="csY40" fmla="*/ 4909764 h 6150429"/>
              <a:gd name="csX41" fmla="*/ 0 w 11744960"/>
              <a:gd name="csY41" fmla="*/ 4224866 h 6150429"/>
              <a:gd name="csX42" fmla="*/ 0 w 11744960"/>
              <a:gd name="csY42" fmla="*/ 3650040 h 6150429"/>
              <a:gd name="csX43" fmla="*/ 0 w 11744960"/>
              <a:gd name="csY43" fmla="*/ 3001833 h 6150429"/>
              <a:gd name="csX44" fmla="*/ 0 w 11744960"/>
              <a:gd name="csY44" fmla="*/ 2353625 h 6150429"/>
              <a:gd name="csX45" fmla="*/ 0 w 11744960"/>
              <a:gd name="csY45" fmla="*/ 1240665 h 615042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Lst>
            <a:rect l="l" t="t" r="r" b="b"/>
            <a:pathLst>
              <a:path w="11744960" h="6150429" fill="none" extrusionOk="0">
                <a:moveTo>
                  <a:pt x="0" y="1240665"/>
                </a:moveTo>
                <a:cubicBezTo>
                  <a:pt x="-98249" y="524344"/>
                  <a:pt x="545973" y="-19045"/>
                  <a:pt x="1240665" y="0"/>
                </a:cubicBezTo>
                <a:cubicBezTo>
                  <a:pt x="1457014" y="14500"/>
                  <a:pt x="1550049" y="18901"/>
                  <a:pt x="1717080" y="0"/>
                </a:cubicBezTo>
                <a:cubicBezTo>
                  <a:pt x="1884111" y="-18901"/>
                  <a:pt x="2087275" y="4508"/>
                  <a:pt x="2193496" y="0"/>
                </a:cubicBezTo>
                <a:cubicBezTo>
                  <a:pt x="2299717" y="-4508"/>
                  <a:pt x="2485388" y="-9950"/>
                  <a:pt x="2577274" y="0"/>
                </a:cubicBezTo>
                <a:cubicBezTo>
                  <a:pt x="2669160" y="9950"/>
                  <a:pt x="3200019" y="-16998"/>
                  <a:pt x="3424235" y="0"/>
                </a:cubicBezTo>
                <a:cubicBezTo>
                  <a:pt x="3648451" y="16998"/>
                  <a:pt x="3850177" y="27885"/>
                  <a:pt x="4085923" y="0"/>
                </a:cubicBezTo>
                <a:cubicBezTo>
                  <a:pt x="4321669" y="-27885"/>
                  <a:pt x="4468444" y="-1164"/>
                  <a:pt x="4654974" y="0"/>
                </a:cubicBezTo>
                <a:cubicBezTo>
                  <a:pt x="4841504" y="1164"/>
                  <a:pt x="5123063" y="6203"/>
                  <a:pt x="5409299" y="0"/>
                </a:cubicBezTo>
                <a:cubicBezTo>
                  <a:pt x="5695535" y="-6203"/>
                  <a:pt x="5819273" y="22598"/>
                  <a:pt x="6070986" y="0"/>
                </a:cubicBezTo>
                <a:cubicBezTo>
                  <a:pt x="6322699" y="-22598"/>
                  <a:pt x="6473371" y="-28246"/>
                  <a:pt x="6640038" y="0"/>
                </a:cubicBezTo>
                <a:cubicBezTo>
                  <a:pt x="6806705" y="28246"/>
                  <a:pt x="6940864" y="13218"/>
                  <a:pt x="7023817" y="0"/>
                </a:cubicBezTo>
                <a:cubicBezTo>
                  <a:pt x="7106770" y="-13218"/>
                  <a:pt x="7407386" y="16151"/>
                  <a:pt x="7592868" y="0"/>
                </a:cubicBezTo>
                <a:cubicBezTo>
                  <a:pt x="7778350" y="-16151"/>
                  <a:pt x="7885119" y="-1392"/>
                  <a:pt x="8161920" y="0"/>
                </a:cubicBezTo>
                <a:cubicBezTo>
                  <a:pt x="8438721" y="1392"/>
                  <a:pt x="8418834" y="12643"/>
                  <a:pt x="8545699" y="0"/>
                </a:cubicBezTo>
                <a:cubicBezTo>
                  <a:pt x="8672564" y="-12643"/>
                  <a:pt x="8797057" y="-2382"/>
                  <a:pt x="9022114" y="0"/>
                </a:cubicBezTo>
                <a:cubicBezTo>
                  <a:pt x="9247172" y="2382"/>
                  <a:pt x="9237011" y="2010"/>
                  <a:pt x="9405893" y="0"/>
                </a:cubicBezTo>
                <a:cubicBezTo>
                  <a:pt x="9574775" y="-2010"/>
                  <a:pt x="10260596" y="-28026"/>
                  <a:pt x="10504295" y="0"/>
                </a:cubicBezTo>
                <a:cubicBezTo>
                  <a:pt x="11266072" y="130364"/>
                  <a:pt x="11649980" y="605824"/>
                  <a:pt x="11744960" y="1240665"/>
                </a:cubicBezTo>
                <a:cubicBezTo>
                  <a:pt x="11768527" y="1557328"/>
                  <a:pt x="11772915" y="1727924"/>
                  <a:pt x="11744960" y="1925563"/>
                </a:cubicBezTo>
                <a:cubicBezTo>
                  <a:pt x="11717005" y="2123202"/>
                  <a:pt x="11765875" y="2190018"/>
                  <a:pt x="11744960" y="2427007"/>
                </a:cubicBezTo>
                <a:cubicBezTo>
                  <a:pt x="11724045" y="2663996"/>
                  <a:pt x="11747544" y="2752711"/>
                  <a:pt x="11744960" y="3075215"/>
                </a:cubicBezTo>
                <a:cubicBezTo>
                  <a:pt x="11742376" y="3397719"/>
                  <a:pt x="11773470" y="3409152"/>
                  <a:pt x="11744960" y="3686731"/>
                </a:cubicBezTo>
                <a:cubicBezTo>
                  <a:pt x="11716450" y="3964310"/>
                  <a:pt x="11742157" y="4042157"/>
                  <a:pt x="11744960" y="4334938"/>
                </a:cubicBezTo>
                <a:cubicBezTo>
                  <a:pt x="11747763" y="4627719"/>
                  <a:pt x="11719551" y="4780613"/>
                  <a:pt x="11744960" y="4909764"/>
                </a:cubicBezTo>
                <a:cubicBezTo>
                  <a:pt x="11763804" y="5729170"/>
                  <a:pt x="11032217" y="6125317"/>
                  <a:pt x="10504295" y="6150429"/>
                </a:cubicBezTo>
                <a:cubicBezTo>
                  <a:pt x="10389729" y="6146832"/>
                  <a:pt x="10179039" y="6138671"/>
                  <a:pt x="10027880" y="6150429"/>
                </a:cubicBezTo>
                <a:cubicBezTo>
                  <a:pt x="9876722" y="6162187"/>
                  <a:pt x="9624085" y="6177575"/>
                  <a:pt x="9458828" y="6150429"/>
                </a:cubicBezTo>
                <a:cubicBezTo>
                  <a:pt x="9293571" y="6123283"/>
                  <a:pt x="9157486" y="6151306"/>
                  <a:pt x="8889777" y="6150429"/>
                </a:cubicBezTo>
                <a:cubicBezTo>
                  <a:pt x="8622068" y="6149552"/>
                  <a:pt x="8382624" y="6146097"/>
                  <a:pt x="8228089" y="6150429"/>
                </a:cubicBezTo>
                <a:cubicBezTo>
                  <a:pt x="8073554" y="6154761"/>
                  <a:pt x="7781872" y="6138908"/>
                  <a:pt x="7381128" y="6150429"/>
                </a:cubicBezTo>
                <a:cubicBezTo>
                  <a:pt x="6980384" y="6161950"/>
                  <a:pt x="7038994" y="6136840"/>
                  <a:pt x="6812077" y="6150429"/>
                </a:cubicBezTo>
                <a:cubicBezTo>
                  <a:pt x="6585160" y="6164018"/>
                  <a:pt x="6412542" y="6127827"/>
                  <a:pt x="6150389" y="6150429"/>
                </a:cubicBezTo>
                <a:cubicBezTo>
                  <a:pt x="5888236" y="6173031"/>
                  <a:pt x="5760396" y="6150066"/>
                  <a:pt x="5581337" y="6150429"/>
                </a:cubicBezTo>
                <a:cubicBezTo>
                  <a:pt x="5402278" y="6150792"/>
                  <a:pt x="5155503" y="6133071"/>
                  <a:pt x="4919649" y="6150429"/>
                </a:cubicBezTo>
                <a:cubicBezTo>
                  <a:pt x="4683795" y="6167787"/>
                  <a:pt x="4349910" y="6183357"/>
                  <a:pt x="4165325" y="6150429"/>
                </a:cubicBezTo>
                <a:cubicBezTo>
                  <a:pt x="3980740" y="6117501"/>
                  <a:pt x="3799525" y="6129159"/>
                  <a:pt x="3596274" y="6150429"/>
                </a:cubicBezTo>
                <a:cubicBezTo>
                  <a:pt x="3393023" y="6171699"/>
                  <a:pt x="2935135" y="6189357"/>
                  <a:pt x="2749313" y="6150429"/>
                </a:cubicBezTo>
                <a:cubicBezTo>
                  <a:pt x="2563491" y="6111501"/>
                  <a:pt x="2388957" y="6174723"/>
                  <a:pt x="2087625" y="6150429"/>
                </a:cubicBezTo>
                <a:cubicBezTo>
                  <a:pt x="1786293" y="6126135"/>
                  <a:pt x="1452278" y="6165153"/>
                  <a:pt x="1240665" y="6150429"/>
                </a:cubicBezTo>
                <a:cubicBezTo>
                  <a:pt x="438806" y="6229020"/>
                  <a:pt x="15133" y="5646724"/>
                  <a:pt x="0" y="4909764"/>
                </a:cubicBezTo>
                <a:cubicBezTo>
                  <a:pt x="23344" y="4657303"/>
                  <a:pt x="26484" y="4408824"/>
                  <a:pt x="0" y="4224866"/>
                </a:cubicBezTo>
                <a:cubicBezTo>
                  <a:pt x="-26484" y="4040908"/>
                  <a:pt x="12883" y="3905766"/>
                  <a:pt x="0" y="3650040"/>
                </a:cubicBezTo>
                <a:cubicBezTo>
                  <a:pt x="-12883" y="3394314"/>
                  <a:pt x="19868" y="3161641"/>
                  <a:pt x="0" y="3001833"/>
                </a:cubicBezTo>
                <a:cubicBezTo>
                  <a:pt x="-19868" y="2842025"/>
                  <a:pt x="-27482" y="2577879"/>
                  <a:pt x="0" y="2353625"/>
                </a:cubicBezTo>
                <a:cubicBezTo>
                  <a:pt x="27482" y="2129371"/>
                  <a:pt x="13378" y="1704552"/>
                  <a:pt x="0" y="1240665"/>
                </a:cubicBezTo>
                <a:close/>
              </a:path>
              <a:path w="11744960" h="6150429" stroke="0" extrusionOk="0">
                <a:moveTo>
                  <a:pt x="0" y="1240665"/>
                </a:moveTo>
                <a:cubicBezTo>
                  <a:pt x="4576" y="695397"/>
                  <a:pt x="602285" y="83662"/>
                  <a:pt x="1240665" y="0"/>
                </a:cubicBezTo>
                <a:cubicBezTo>
                  <a:pt x="1562041" y="-28589"/>
                  <a:pt x="1650704" y="20090"/>
                  <a:pt x="1994989" y="0"/>
                </a:cubicBezTo>
                <a:cubicBezTo>
                  <a:pt x="2339274" y="-20090"/>
                  <a:pt x="2333544" y="-21171"/>
                  <a:pt x="2471404" y="0"/>
                </a:cubicBezTo>
                <a:cubicBezTo>
                  <a:pt x="2609265" y="21171"/>
                  <a:pt x="2753820" y="-16231"/>
                  <a:pt x="2947820" y="0"/>
                </a:cubicBezTo>
                <a:cubicBezTo>
                  <a:pt x="3141820" y="16231"/>
                  <a:pt x="3334392" y="6668"/>
                  <a:pt x="3702144" y="0"/>
                </a:cubicBezTo>
                <a:cubicBezTo>
                  <a:pt x="4069896" y="-6668"/>
                  <a:pt x="4144128" y="-23747"/>
                  <a:pt x="4271195" y="0"/>
                </a:cubicBezTo>
                <a:cubicBezTo>
                  <a:pt x="4398262" y="23747"/>
                  <a:pt x="4794597" y="33540"/>
                  <a:pt x="5118156" y="0"/>
                </a:cubicBezTo>
                <a:cubicBezTo>
                  <a:pt x="5441715" y="-33540"/>
                  <a:pt x="5779278" y="-25259"/>
                  <a:pt x="5965116" y="0"/>
                </a:cubicBezTo>
                <a:cubicBezTo>
                  <a:pt x="6150954" y="25259"/>
                  <a:pt x="6392110" y="5872"/>
                  <a:pt x="6719440" y="0"/>
                </a:cubicBezTo>
                <a:cubicBezTo>
                  <a:pt x="7046770" y="-5872"/>
                  <a:pt x="7011237" y="-18708"/>
                  <a:pt x="7195856" y="0"/>
                </a:cubicBezTo>
                <a:cubicBezTo>
                  <a:pt x="7380475" y="18708"/>
                  <a:pt x="7411265" y="6977"/>
                  <a:pt x="7579635" y="0"/>
                </a:cubicBezTo>
                <a:cubicBezTo>
                  <a:pt x="7748005" y="-6977"/>
                  <a:pt x="8050009" y="40203"/>
                  <a:pt x="8426595" y="0"/>
                </a:cubicBezTo>
                <a:cubicBezTo>
                  <a:pt x="8803181" y="-40203"/>
                  <a:pt x="8783352" y="23335"/>
                  <a:pt x="9088283" y="0"/>
                </a:cubicBezTo>
                <a:cubicBezTo>
                  <a:pt x="9393214" y="-23335"/>
                  <a:pt x="9426758" y="-17847"/>
                  <a:pt x="9749971" y="0"/>
                </a:cubicBezTo>
                <a:cubicBezTo>
                  <a:pt x="10073184" y="17847"/>
                  <a:pt x="10225838" y="-1987"/>
                  <a:pt x="10504295" y="0"/>
                </a:cubicBezTo>
                <a:cubicBezTo>
                  <a:pt x="11332617" y="-41816"/>
                  <a:pt x="11751367" y="663973"/>
                  <a:pt x="11744960" y="1240665"/>
                </a:cubicBezTo>
                <a:cubicBezTo>
                  <a:pt x="11736082" y="1485918"/>
                  <a:pt x="11776819" y="1716871"/>
                  <a:pt x="11744960" y="1925563"/>
                </a:cubicBezTo>
                <a:cubicBezTo>
                  <a:pt x="11713101" y="2134255"/>
                  <a:pt x="11725019" y="2341684"/>
                  <a:pt x="11744960" y="2500389"/>
                </a:cubicBezTo>
                <a:cubicBezTo>
                  <a:pt x="11764901" y="2659094"/>
                  <a:pt x="11743903" y="2852303"/>
                  <a:pt x="11744960" y="3185287"/>
                </a:cubicBezTo>
                <a:cubicBezTo>
                  <a:pt x="11746017" y="3518271"/>
                  <a:pt x="11719587" y="3664226"/>
                  <a:pt x="11744960" y="3833495"/>
                </a:cubicBezTo>
                <a:cubicBezTo>
                  <a:pt x="11770333" y="4002764"/>
                  <a:pt x="11731088" y="4667748"/>
                  <a:pt x="11744960" y="4909764"/>
                </a:cubicBezTo>
                <a:cubicBezTo>
                  <a:pt x="11723684" y="5554841"/>
                  <a:pt x="11230130" y="6263610"/>
                  <a:pt x="10504295" y="6150429"/>
                </a:cubicBezTo>
                <a:cubicBezTo>
                  <a:pt x="10224039" y="6121578"/>
                  <a:pt x="10074791" y="6129385"/>
                  <a:pt x="9842607" y="6150429"/>
                </a:cubicBezTo>
                <a:cubicBezTo>
                  <a:pt x="9610423" y="6171473"/>
                  <a:pt x="9495949" y="6166063"/>
                  <a:pt x="9273556" y="6150429"/>
                </a:cubicBezTo>
                <a:cubicBezTo>
                  <a:pt x="9051163" y="6134795"/>
                  <a:pt x="8610533" y="6108363"/>
                  <a:pt x="8426595" y="6150429"/>
                </a:cubicBezTo>
                <a:cubicBezTo>
                  <a:pt x="8242657" y="6192495"/>
                  <a:pt x="7763564" y="6125325"/>
                  <a:pt x="7579635" y="6150429"/>
                </a:cubicBezTo>
                <a:cubicBezTo>
                  <a:pt x="7395706" y="6175533"/>
                  <a:pt x="7220863" y="6130071"/>
                  <a:pt x="7010583" y="6150429"/>
                </a:cubicBezTo>
                <a:cubicBezTo>
                  <a:pt x="6800303" y="6170787"/>
                  <a:pt x="6705998" y="6158553"/>
                  <a:pt x="6626804" y="6150429"/>
                </a:cubicBezTo>
                <a:cubicBezTo>
                  <a:pt x="6547610" y="6142305"/>
                  <a:pt x="6344613" y="6155790"/>
                  <a:pt x="6150389" y="6150429"/>
                </a:cubicBezTo>
                <a:cubicBezTo>
                  <a:pt x="5956166" y="6145068"/>
                  <a:pt x="5832571" y="6161682"/>
                  <a:pt x="5673974" y="6150429"/>
                </a:cubicBezTo>
                <a:cubicBezTo>
                  <a:pt x="5515378" y="6139176"/>
                  <a:pt x="5281194" y="6170656"/>
                  <a:pt x="4919649" y="6150429"/>
                </a:cubicBezTo>
                <a:cubicBezTo>
                  <a:pt x="4558105" y="6130202"/>
                  <a:pt x="4617292" y="6138031"/>
                  <a:pt x="4535871" y="6150429"/>
                </a:cubicBezTo>
                <a:cubicBezTo>
                  <a:pt x="4454450" y="6162827"/>
                  <a:pt x="4280522" y="6154962"/>
                  <a:pt x="4059455" y="6150429"/>
                </a:cubicBezTo>
                <a:cubicBezTo>
                  <a:pt x="3838388" y="6145896"/>
                  <a:pt x="3626307" y="6111299"/>
                  <a:pt x="3212495" y="6150429"/>
                </a:cubicBezTo>
                <a:cubicBezTo>
                  <a:pt x="2798683" y="6189559"/>
                  <a:pt x="2911566" y="6148865"/>
                  <a:pt x="2828716" y="6150429"/>
                </a:cubicBezTo>
                <a:cubicBezTo>
                  <a:pt x="2745866" y="6151993"/>
                  <a:pt x="2563675" y="6158174"/>
                  <a:pt x="2444937" y="6150429"/>
                </a:cubicBezTo>
                <a:cubicBezTo>
                  <a:pt x="2326199" y="6142684"/>
                  <a:pt x="2157120" y="6154915"/>
                  <a:pt x="2061158" y="6150429"/>
                </a:cubicBezTo>
                <a:cubicBezTo>
                  <a:pt x="1965196" y="6145943"/>
                  <a:pt x="1633088" y="6117097"/>
                  <a:pt x="1240665" y="6150429"/>
                </a:cubicBezTo>
                <a:cubicBezTo>
                  <a:pt x="609859" y="6117341"/>
                  <a:pt x="59308" y="5617312"/>
                  <a:pt x="0" y="4909764"/>
                </a:cubicBezTo>
                <a:cubicBezTo>
                  <a:pt x="-22740" y="4749529"/>
                  <a:pt x="-14735" y="4498260"/>
                  <a:pt x="0" y="4298248"/>
                </a:cubicBezTo>
                <a:cubicBezTo>
                  <a:pt x="14735" y="4098236"/>
                  <a:pt x="7250" y="3819873"/>
                  <a:pt x="0" y="3686731"/>
                </a:cubicBezTo>
                <a:cubicBezTo>
                  <a:pt x="-7250" y="3553589"/>
                  <a:pt x="21182" y="3347657"/>
                  <a:pt x="0" y="3075215"/>
                </a:cubicBezTo>
                <a:cubicBezTo>
                  <a:pt x="-21182" y="2802773"/>
                  <a:pt x="15628" y="2588612"/>
                  <a:pt x="0" y="2427007"/>
                </a:cubicBezTo>
                <a:cubicBezTo>
                  <a:pt x="-15628" y="2265402"/>
                  <a:pt x="-11267" y="2059999"/>
                  <a:pt x="0" y="1815491"/>
                </a:cubicBezTo>
                <a:cubicBezTo>
                  <a:pt x="11267" y="1570983"/>
                  <a:pt x="-11360" y="1437912"/>
                  <a:pt x="0" y="1240665"/>
                </a:cubicBezTo>
                <a:close/>
              </a:path>
            </a:pathLst>
          </a:custGeom>
          <a:ln>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rtlCol="0" anchor="b"/>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757748" marR="0" lvl="0" indent="0" algn="just" defTabSz="914400" rtl="0" eaLnBrk="1" fontAlgn="auto" latinLnBrk="0" hangingPunct="1">
              <a:lnSpc>
                <a:spcPct val="120000"/>
              </a:lnSpc>
              <a:spcBef>
                <a:spcPts val="0"/>
              </a:spcBef>
              <a:spcAft>
                <a:spcPts val="0"/>
              </a:spcAft>
              <a:buClrTx/>
              <a:buSzTx/>
              <a:buFontTx/>
              <a:buNone/>
              <a:tabLst/>
              <a:defRPr/>
            </a:pPr>
            <a:endParaRPr kumimoji="0" lang="vi-VN" sz="4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7" name="Hộp Văn bản 4">
            <a:extLst>
              <a:ext uri="{FF2B5EF4-FFF2-40B4-BE49-F238E27FC236}">
                <a16:creationId xmlns:a16="http://schemas.microsoft.com/office/drawing/2014/main" id="{DDE73AFA-125B-4DA3-AA61-0858E98A2CC6}"/>
              </a:ext>
            </a:extLst>
          </p:cNvPr>
          <p:cNvSpPr txBox="1"/>
          <p:nvPr/>
        </p:nvSpPr>
        <p:spPr>
          <a:xfrm>
            <a:off x="2286000" y="1734203"/>
            <a:ext cx="5867400"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800" noProof="0" dirty="0" err="1">
                <a:solidFill>
                  <a:prstClr val="black"/>
                </a:solidFill>
                <a:latin typeface="Calibri" panose="020F0502020204030204"/>
              </a:rPr>
              <a:t>Đọc</a:t>
            </a:r>
            <a:r>
              <a:rPr lang="en-US" sz="4800" noProof="0" dirty="0">
                <a:solidFill>
                  <a:prstClr val="black"/>
                </a:solidFill>
                <a:latin typeface="Calibri" panose="020F0502020204030204"/>
              </a:rPr>
              <a:t> </a:t>
            </a:r>
            <a:r>
              <a:rPr lang="en-US" sz="4800" noProof="0" dirty="0" err="1">
                <a:solidFill>
                  <a:prstClr val="black"/>
                </a:solidFill>
                <a:latin typeface="Calibri" panose="020F0502020204030204"/>
              </a:rPr>
              <a:t>lại</a:t>
            </a:r>
            <a:r>
              <a:rPr lang="en-US" sz="4800" noProof="0" dirty="0">
                <a:solidFill>
                  <a:prstClr val="black"/>
                </a:solidFill>
                <a:latin typeface="Calibri" panose="020F0502020204030204"/>
              </a:rPr>
              <a:t> </a:t>
            </a:r>
            <a:r>
              <a:rPr lang="en-US" sz="4800" noProof="0" dirty="0" err="1">
                <a:solidFill>
                  <a:prstClr val="black"/>
                </a:solidFill>
                <a:latin typeface="Calibri" panose="020F0502020204030204"/>
              </a:rPr>
              <a:t>bài</a:t>
            </a:r>
            <a:r>
              <a:rPr lang="en-US" sz="4800" noProof="0" dirty="0">
                <a:solidFill>
                  <a:prstClr val="black"/>
                </a:solidFill>
                <a:latin typeface="Calibri" panose="020F0502020204030204"/>
              </a:rPr>
              <a:t> </a:t>
            </a:r>
            <a:r>
              <a:rPr lang="en-US" sz="4800" noProof="0" dirty="0" err="1">
                <a:solidFill>
                  <a:prstClr val="black"/>
                </a:solidFill>
                <a:latin typeface="Calibri" panose="020F0502020204030204"/>
              </a:rPr>
              <a:t>văn</a:t>
            </a:r>
            <a:r>
              <a:rPr lang="en-US" sz="4800" noProof="0" dirty="0">
                <a:solidFill>
                  <a:prstClr val="black"/>
                </a:solidFill>
                <a:latin typeface="Calibri" panose="020F0502020204030204"/>
              </a:rPr>
              <a:t> </a:t>
            </a:r>
            <a:r>
              <a:rPr lang="en-US" sz="4800" noProof="0" dirty="0" err="1">
                <a:solidFill>
                  <a:prstClr val="black"/>
                </a:solidFill>
                <a:latin typeface="Calibri" panose="020F0502020204030204"/>
              </a:rPr>
              <a:t>của</a:t>
            </a:r>
            <a:r>
              <a:rPr lang="en-US" sz="4800" noProof="0" dirty="0">
                <a:solidFill>
                  <a:prstClr val="black"/>
                </a:solidFill>
                <a:latin typeface="Calibri" panose="020F0502020204030204"/>
              </a:rPr>
              <a:t> </a:t>
            </a:r>
            <a:r>
              <a:rPr lang="en-US" sz="4800" noProof="0" dirty="0" err="1">
                <a:solidFill>
                  <a:prstClr val="black"/>
                </a:solidFill>
                <a:latin typeface="Calibri" panose="020F0502020204030204"/>
              </a:rPr>
              <a:t>em</a:t>
            </a:r>
            <a:r>
              <a:rPr lang="en-US" sz="4800" noProof="0" dirty="0">
                <a:solidFill>
                  <a:prstClr val="black"/>
                </a:solidFill>
                <a:latin typeface="Calibri" panose="020F0502020204030204"/>
              </a:rPr>
              <a:t> </a:t>
            </a:r>
            <a:r>
              <a:rPr lang="en-US" sz="4800" noProof="0" dirty="0" err="1">
                <a:solidFill>
                  <a:prstClr val="black"/>
                </a:solidFill>
                <a:latin typeface="Calibri" panose="020F0502020204030204"/>
              </a:rPr>
              <a:t>để</a:t>
            </a:r>
            <a:r>
              <a:rPr lang="en-US" sz="4800" noProof="0" dirty="0">
                <a:solidFill>
                  <a:prstClr val="black"/>
                </a:solidFill>
                <a:latin typeface="Calibri" panose="020F0502020204030204"/>
              </a:rPr>
              <a:t> </a:t>
            </a:r>
            <a:r>
              <a:rPr lang="en-US" sz="4800" noProof="0" dirty="0" err="1">
                <a:solidFill>
                  <a:prstClr val="black"/>
                </a:solidFill>
                <a:latin typeface="Calibri" panose="020F0502020204030204"/>
              </a:rPr>
              <a:t>soát</a:t>
            </a:r>
            <a:r>
              <a:rPr lang="en-US" sz="4800" noProof="0" dirty="0">
                <a:solidFill>
                  <a:prstClr val="black"/>
                </a:solidFill>
                <a:latin typeface="Calibri" panose="020F0502020204030204"/>
              </a:rPr>
              <a:t> </a:t>
            </a:r>
            <a:r>
              <a:rPr lang="en-US" sz="4800" noProof="0" dirty="0" err="1">
                <a:solidFill>
                  <a:prstClr val="black"/>
                </a:solidFill>
                <a:latin typeface="Calibri" panose="020F0502020204030204"/>
              </a:rPr>
              <a:t>lỗi</a:t>
            </a:r>
            <a:r>
              <a:rPr lang="en-US" sz="4800" noProof="0" dirty="0">
                <a:solidFill>
                  <a:prstClr val="black"/>
                </a:solidFill>
                <a:latin typeface="Calibri" panose="020F0502020204030204"/>
              </a:rPr>
              <a:t>.</a:t>
            </a:r>
            <a:endParaRPr kumimoji="0" lang="en-US" sz="4800" b="0" i="0" u="none" strike="noStrike" kern="1200" cap="none" spc="0" normalizeH="0" baseline="0" noProof="0" dirty="0">
              <a:ln>
                <a:noFill/>
              </a:ln>
              <a:solidFill>
                <a:prstClr val="black"/>
              </a:solidFill>
              <a:effectLst/>
              <a:uLnTx/>
              <a:uFillTx/>
              <a:latin typeface="Calibri" panose="020F0502020204030204"/>
            </a:endParaRPr>
          </a:p>
        </p:txBody>
      </p:sp>
      <p:pic>
        <p:nvPicPr>
          <p:cNvPr id="7176" name="Picture 8" descr="Doraemon Drawing by Saiful Saefullah - Pixels">
            <a:extLst>
              <a:ext uri="{FF2B5EF4-FFF2-40B4-BE49-F238E27FC236}">
                <a16:creationId xmlns:a16="http://schemas.microsoft.com/office/drawing/2014/main" id="{8A4677BD-D4BD-418C-91E9-BB50265D22DF}"/>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70111" y1="20222" x2="71778" y2="23889"/>
                      </a14:backgroundRemoval>
                    </a14:imgEffect>
                  </a14:imgLayer>
                </a14:imgProps>
              </a:ext>
              <a:ext uri="{28A0092B-C50C-407E-A947-70E740481C1C}">
                <a14:useLocalDpi xmlns:a14="http://schemas.microsoft.com/office/drawing/2010/main" val="0"/>
              </a:ext>
            </a:extLst>
          </a:blip>
          <a:srcRect/>
          <a:stretch>
            <a:fillRect/>
          </a:stretch>
        </p:blipFill>
        <p:spPr bwMode="auto">
          <a:xfrm>
            <a:off x="6760029" y="635355"/>
            <a:ext cx="7031887" cy="7031887"/>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0" descr="Danh sách bảo bối trong Doraemon | Wikia Doraemon tiếng Việt | Fandom">
            <a:extLst>
              <a:ext uri="{FF2B5EF4-FFF2-40B4-BE49-F238E27FC236}">
                <a16:creationId xmlns:a16="http://schemas.microsoft.com/office/drawing/2014/main" id="{FDF0EEAD-B2A7-47D4-A947-89F7DB5152E2}"/>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7000" b="96000" l="1538" r="94462">
                        <a14:foregroundMark x1="41231" y1="8500" x2="45846" y2="7000"/>
                        <a14:foregroundMark x1="37077" y1="79000" x2="65385" y2="87750"/>
                        <a14:foregroundMark x1="34615" y1="78250" x2="73692" y2="96000"/>
                        <a14:foregroundMark x1="73692" y1="96000" x2="64923" y2="87000"/>
                        <a14:foregroundMark x1="64923" y1="87000" x2="46462" y2="84250"/>
                        <a14:foregroundMark x1="46462" y1="84250" x2="46462" y2="84250"/>
                        <a14:foregroundMark x1="6615" y1="77750" x2="10769" y2="79750"/>
                        <a14:foregroundMark x1="90308" y1="92250" x2="94615" y2="91750"/>
                        <a14:foregroundMark x1="1538" y1="77750" x2="5846" y2="78250"/>
                      </a14:backgroundRemoval>
                    </a14:imgEffect>
                  </a14:imgLayer>
                </a14:imgProps>
              </a:ext>
              <a:ext uri="{28A0092B-C50C-407E-A947-70E740481C1C}">
                <a14:useLocalDpi xmlns:a14="http://schemas.microsoft.com/office/drawing/2010/main" val="0"/>
              </a:ext>
            </a:extLst>
          </a:blip>
          <a:srcRect/>
          <a:stretch>
            <a:fillRect/>
          </a:stretch>
        </p:blipFill>
        <p:spPr bwMode="auto">
          <a:xfrm>
            <a:off x="664871" y="1813337"/>
            <a:ext cx="1728444" cy="1063658"/>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8213A364-A490-40D2-819A-AC3A79537069}"/>
              </a:ext>
            </a:extLst>
          </p:cNvPr>
          <p:cNvSpPr txBox="1"/>
          <p:nvPr/>
        </p:nvSpPr>
        <p:spPr>
          <a:xfrm>
            <a:off x="1306286" y="488968"/>
            <a:ext cx="9799864" cy="923330"/>
          </a:xfrm>
          <a:prstGeom prst="rect">
            <a:avLst/>
          </a:prstGeom>
          <a:noFill/>
        </p:spPr>
        <p:txBody>
          <a:bodyPr wrap="square">
            <a:spAutoFit/>
          </a:bodyPr>
          <a:lstStyle/>
          <a:p>
            <a:pPr lvl="0" algn="ctr">
              <a:defRPr/>
            </a:pPr>
            <a:r>
              <a:rPr lang="en-US" sz="5400" dirty="0" err="1">
                <a:solidFill>
                  <a:srgbClr val="E51FEC"/>
                </a:solidFill>
                <a:ea typeface="LNTH-LuoLuoNotangYuanTi 1" pitchFamily="2" charset="-128"/>
                <a:cs typeface="LNTH-LuoLuoNotangYuanTi 1" pitchFamily="2" charset="-128"/>
              </a:rPr>
              <a:t>Đọc</a:t>
            </a:r>
            <a:r>
              <a:rPr lang="en-US" sz="5400" dirty="0">
                <a:solidFill>
                  <a:srgbClr val="E51FEC"/>
                </a:solidFill>
                <a:ea typeface="LNTH-LuoLuoNotangYuanTi 1" pitchFamily="2" charset="-128"/>
                <a:cs typeface="LNTH-LuoLuoNotangYuanTi 1" pitchFamily="2" charset="-128"/>
              </a:rPr>
              <a:t> </a:t>
            </a:r>
            <a:r>
              <a:rPr lang="en-US" sz="5400" dirty="0" err="1">
                <a:solidFill>
                  <a:srgbClr val="E51FEC"/>
                </a:solidFill>
                <a:ea typeface="LNTH-LuoLuoNotangYuanTi 1" pitchFamily="2" charset="-128"/>
                <a:cs typeface="LNTH-LuoLuoNotangYuanTi 1" pitchFamily="2" charset="-128"/>
              </a:rPr>
              <a:t>soát</a:t>
            </a:r>
            <a:r>
              <a:rPr lang="en-US" sz="5400" dirty="0">
                <a:solidFill>
                  <a:srgbClr val="E51FEC"/>
                </a:solidFill>
                <a:ea typeface="LNTH-LuoLuoNotangYuanTi 1" pitchFamily="2" charset="-128"/>
                <a:cs typeface="LNTH-LuoLuoNotangYuanTi 1" pitchFamily="2" charset="-128"/>
              </a:rPr>
              <a:t> </a:t>
            </a:r>
            <a:r>
              <a:rPr lang="en-US" sz="5400" dirty="0" err="1">
                <a:solidFill>
                  <a:srgbClr val="E51FEC"/>
                </a:solidFill>
                <a:ea typeface="LNTH-LuoLuoNotangYuanTi 1" pitchFamily="2" charset="-128"/>
                <a:cs typeface="LNTH-LuoLuoNotangYuanTi 1" pitchFamily="2" charset="-128"/>
              </a:rPr>
              <a:t>và</a:t>
            </a:r>
            <a:r>
              <a:rPr lang="en-US" sz="5400" dirty="0">
                <a:solidFill>
                  <a:srgbClr val="E51FEC"/>
                </a:solidFill>
                <a:ea typeface="LNTH-LuoLuoNotangYuanTi 1" pitchFamily="2" charset="-128"/>
                <a:cs typeface="LNTH-LuoLuoNotangYuanTi 1" pitchFamily="2" charset="-128"/>
              </a:rPr>
              <a:t> </a:t>
            </a:r>
            <a:r>
              <a:rPr lang="en-US" sz="5400" dirty="0" err="1">
                <a:solidFill>
                  <a:srgbClr val="E51FEC"/>
                </a:solidFill>
                <a:ea typeface="LNTH-LuoLuoNotangYuanTi 1" pitchFamily="2" charset="-128"/>
                <a:cs typeface="LNTH-LuoLuoNotangYuanTi 1" pitchFamily="2" charset="-128"/>
              </a:rPr>
              <a:t>chỉnh</a:t>
            </a:r>
            <a:r>
              <a:rPr lang="en-US" sz="5400" dirty="0">
                <a:solidFill>
                  <a:srgbClr val="E51FEC"/>
                </a:solidFill>
                <a:ea typeface="LNTH-LuoLuoNotangYuanTi 1" pitchFamily="2" charset="-128"/>
                <a:cs typeface="LNTH-LuoLuoNotangYuanTi 1" pitchFamily="2" charset="-128"/>
              </a:rPr>
              <a:t> </a:t>
            </a:r>
            <a:r>
              <a:rPr lang="en-US" sz="5400" dirty="0" err="1">
                <a:solidFill>
                  <a:srgbClr val="E51FEC"/>
                </a:solidFill>
                <a:ea typeface="LNTH-LuoLuoNotangYuanTi 1" pitchFamily="2" charset="-128"/>
                <a:cs typeface="LNTH-LuoLuoNotangYuanTi 1" pitchFamily="2" charset="-128"/>
              </a:rPr>
              <a:t>sửa</a:t>
            </a:r>
            <a:r>
              <a:rPr lang="en-US" sz="5400" dirty="0">
                <a:solidFill>
                  <a:srgbClr val="E51FEC"/>
                </a:solidFill>
                <a:ea typeface="LNTH-LuoLuoNotangYuanTi 1" pitchFamily="2" charset="-128"/>
                <a:cs typeface="LNTH-LuoLuoNotangYuanTi 1" pitchFamily="2" charset="-128"/>
              </a:rPr>
              <a:t>.</a:t>
            </a:r>
            <a:endParaRPr kumimoji="0" lang="en-US" sz="5400" b="0" i="0" u="none" strike="noStrike" kern="1200" cap="none" spc="0" normalizeH="0" baseline="0" noProof="0" dirty="0">
              <a:ln>
                <a:noFill/>
              </a:ln>
              <a:solidFill>
                <a:srgbClr val="E51FEC"/>
              </a:solidFill>
              <a:effectLst/>
              <a:uLnTx/>
              <a:uFillTx/>
            </a:endParaRPr>
          </a:p>
        </p:txBody>
      </p:sp>
    </p:spTree>
    <p:extLst>
      <p:ext uri="{BB962C8B-B14F-4D97-AF65-F5344CB8AC3E}">
        <p14:creationId xmlns:p14="http://schemas.microsoft.com/office/powerpoint/2010/main" val="12673448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randombar(horizontal)">
                                      <p:cBhvr>
                                        <p:cTn id="14" dur="500"/>
                                        <p:tgtEl>
                                          <p:spTgt spid="21"/>
                                        </p:tgtEl>
                                      </p:cBhvr>
                                    </p:animEffect>
                                  </p:childTnLst>
                                </p:cTn>
                              </p:par>
                            </p:childTnLst>
                          </p:cTn>
                        </p:par>
                        <p:par>
                          <p:cTn id="15" fill="hold">
                            <p:stCondLst>
                              <p:cond delay="500"/>
                            </p:stCondLst>
                            <p:childTnLst>
                              <p:par>
                                <p:cTn id="16" presetID="14" presetClass="entr" presetSubtype="10"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randombar(horizont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E5264F1-7B2A-4EB7-A188-CF8596B86FEB}"/>
              </a:ext>
            </a:extLst>
          </p:cNvPr>
          <p:cNvSpPr/>
          <p:nvPr/>
        </p:nvSpPr>
        <p:spPr>
          <a:xfrm>
            <a:off x="-75414" y="0"/>
            <a:ext cx="12267414" cy="6858000"/>
          </a:xfrm>
          <a:prstGeom prst="rect">
            <a:avLst/>
          </a:prstGeom>
          <a:solidFill>
            <a:srgbClr val="FCC5A0"/>
          </a:solidFill>
          <a:ln>
            <a:solidFill>
              <a:srgbClr val="FCC5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Rounded Corners 10">
            <a:extLst>
              <a:ext uri="{FF2B5EF4-FFF2-40B4-BE49-F238E27FC236}">
                <a16:creationId xmlns:a16="http://schemas.microsoft.com/office/drawing/2014/main" id="{B045E4F2-8031-4456-AD20-79FF3BDDAB89}"/>
              </a:ext>
            </a:extLst>
          </p:cNvPr>
          <p:cNvSpPr/>
          <p:nvPr/>
        </p:nvSpPr>
        <p:spPr>
          <a:xfrm>
            <a:off x="848412" y="443060"/>
            <a:ext cx="10237510" cy="5825765"/>
          </a:xfrm>
          <a:prstGeom prst="roundRect">
            <a:avLst/>
          </a:prstGeom>
          <a:solidFill>
            <a:srgbClr val="FFFFFF"/>
          </a:solidFill>
          <a:ln w="38100">
            <a:solidFill>
              <a:srgbClr val="05A0E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A6E48651-D683-4398-936B-3E4D020F3361}"/>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786" b="92705" l="10000" r="90500">
                        <a14:foregroundMark x1="45500" y1="90925" x2="50700" y2="92705"/>
                        <a14:foregroundMark x1="50700" y1="92705" x2="50800" y2="92349"/>
                        <a14:foregroundMark x1="76900" y1="41815" x2="77100" y2="45730"/>
                        <a14:foregroundMark x1="90400" y1="80783" x2="90500" y2="82918"/>
                      </a14:backgroundRemoval>
                    </a14:imgEffect>
                  </a14:imgLayer>
                </a14:imgProps>
              </a:ext>
              <a:ext uri="{28A0092B-C50C-407E-A947-70E740481C1C}">
                <a14:useLocalDpi xmlns:a14="http://schemas.microsoft.com/office/drawing/2010/main" val="0"/>
              </a:ext>
            </a:extLst>
          </a:blip>
          <a:stretch>
            <a:fillRect/>
          </a:stretch>
        </p:blipFill>
        <p:spPr>
          <a:xfrm flipH="1">
            <a:off x="-1093069" y="3769575"/>
            <a:ext cx="5658458" cy="3180054"/>
          </a:xfrm>
          <a:prstGeom prst="rect">
            <a:avLst/>
          </a:prstGeom>
        </p:spPr>
      </p:pic>
      <p:pic>
        <p:nvPicPr>
          <p:cNvPr id="2" name="Picture 2" descr="Hình ảnh Doremon tuyệt đẹp và dễ thương cùng những người bạn">
            <a:extLst>
              <a:ext uri="{FF2B5EF4-FFF2-40B4-BE49-F238E27FC236}">
                <a16:creationId xmlns:a16="http://schemas.microsoft.com/office/drawing/2014/main" id="{99705CE4-1087-46AB-A2D8-AA44398A429B}"/>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266" b="97646" l="9990" r="89976">
                        <a14:foregroundMark x1="44010" y1="5390" x2="44525" y2="11648"/>
                        <a14:foregroundMark x1="49777" y1="89529" x2="50807" y2="91202"/>
                        <a14:foregroundMark x1="51871" y1="96778" x2="52111" y2="97646"/>
                        <a14:foregroundMark x1="49571" y1="64002" x2="49777" y2="66109"/>
                        <a14:foregroundMark x1="42293" y1="8055" x2="42774" y2="11090"/>
                        <a14:foregroundMark x1="48026" y1="10967" x2="48163" y2="11648"/>
                        <a14:foregroundMark x1="45760" y1="10719" x2="45623" y2="15985"/>
                        <a14:foregroundMark x1="40508" y1="21871" x2="40268" y2="22677"/>
                        <a14:foregroundMark x1="39513" y1="25651" x2="39581" y2="28563"/>
                        <a14:foregroundMark x1="39444" y1="25341" x2="40062" y2="22986"/>
                        <a14:foregroundMark x1="39513" y1="29368" x2="40817" y2="36493"/>
                        <a14:foregroundMark x1="40817" y1="36493" x2="40783" y2="43556"/>
                        <a14:foregroundMark x1="40783" y1="43556" x2="40748" y2="43618"/>
                      </a14:backgroundRemoval>
                    </a14:imgEffect>
                  </a14:imgLayer>
                </a14:imgProps>
              </a:ext>
              <a:ext uri="{28A0092B-C50C-407E-A947-70E740481C1C}">
                <a14:useLocalDpi xmlns:a14="http://schemas.microsoft.com/office/drawing/2010/main" val="0"/>
              </a:ext>
            </a:extLst>
          </a:blip>
          <a:srcRect/>
          <a:stretch>
            <a:fillRect/>
          </a:stretch>
        </p:blipFill>
        <p:spPr bwMode="auto">
          <a:xfrm>
            <a:off x="8928131" y="152708"/>
            <a:ext cx="4034454" cy="223523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a:extLst>
              <a:ext uri="{FF2B5EF4-FFF2-40B4-BE49-F238E27FC236}">
                <a16:creationId xmlns:a16="http://schemas.microsoft.com/office/drawing/2014/main" id="{3640FC40-71B9-4239-8927-8A74407FDB3F}"/>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8242" b="94505" l="6500" r="95000">
                        <a14:foregroundMark x1="63000" y1="20330" x2="72000" y2="14835"/>
                        <a14:foregroundMark x1="63500" y1="21978" x2="78000" y2="18681"/>
                        <a14:foregroundMark x1="60500" y1="24176" x2="75500" y2="17582"/>
                        <a14:foregroundMark x1="53500" y1="20879" x2="65000" y2="13187"/>
                        <a14:foregroundMark x1="43000" y1="23077" x2="43000" y2="23077"/>
                        <a14:foregroundMark x1="6500" y1="29121" x2="30000" y2="23626"/>
                        <a14:foregroundMark x1="26500" y1="24176" x2="43000" y2="13187"/>
                        <a14:foregroundMark x1="30500" y1="23626" x2="49000" y2="18132"/>
                        <a14:foregroundMark x1="35000" y1="27473" x2="54000" y2="21429"/>
                        <a14:foregroundMark x1="36000" y1="31868" x2="47000" y2="28022"/>
                        <a14:foregroundMark x1="26500" y1="28022" x2="34500" y2="28022"/>
                        <a14:foregroundMark x1="15000" y1="31319" x2="27000" y2="31319"/>
                        <a14:foregroundMark x1="40500" y1="19780" x2="54000" y2="17582"/>
                        <a14:foregroundMark x1="56500" y1="15385" x2="65500" y2="12088"/>
                        <a14:foregroundMark x1="81000" y1="11538" x2="72000" y2="21429"/>
                        <a14:foregroundMark x1="61000" y1="24176" x2="72500" y2="25275"/>
                        <a14:foregroundMark x1="76000" y1="18681" x2="81000" y2="15385"/>
                        <a14:foregroundMark x1="72500" y1="18132" x2="86500" y2="13736"/>
                        <a14:foregroundMark x1="80000" y1="16484" x2="87500" y2="10440"/>
                        <a14:foregroundMark x1="79000" y1="9890" x2="87000" y2="10989"/>
                        <a14:foregroundMark x1="75000" y1="9341" x2="81500" y2="8242"/>
                        <a14:foregroundMark x1="95000" y1="9890" x2="95000" y2="9890"/>
                        <a14:foregroundMark x1="65000" y1="90110" x2="65000" y2="90110"/>
                        <a14:foregroundMark x1="63500" y1="94505" x2="63500" y2="94505"/>
                      </a14:backgroundRemoval>
                    </a14:imgEffect>
                  </a14:imgLayer>
                </a14:imgProps>
              </a:ext>
              <a:ext uri="{28A0092B-C50C-407E-A947-70E740481C1C}">
                <a14:useLocalDpi xmlns:a14="http://schemas.microsoft.com/office/drawing/2010/main" val="0"/>
              </a:ext>
            </a:extLst>
          </a:blip>
          <a:srcRect/>
          <a:stretch>
            <a:fillRect/>
          </a:stretch>
        </p:blipFill>
        <p:spPr bwMode="auto">
          <a:xfrm rot="2225891">
            <a:off x="609332" y="1849232"/>
            <a:ext cx="858596" cy="78132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a:extLst>
              <a:ext uri="{FF2B5EF4-FFF2-40B4-BE49-F238E27FC236}">
                <a16:creationId xmlns:a16="http://schemas.microsoft.com/office/drawing/2014/main" id="{3C932BCE-3F86-48B0-A90F-6F16EC199DEA}"/>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2500" r="97500">
                        <a14:foregroundMark x1="2500" y1="61000" x2="2500" y2="61000"/>
                        <a14:foregroundMark x1="92500" y1="48500" x2="92500" y2="48500"/>
                        <a14:foregroundMark x1="97500" y1="44500" x2="97500" y2="44500"/>
                      </a14:backgroundRemoval>
                    </a14:imgEffect>
                  </a14:imgLayer>
                </a14:imgProps>
              </a:ext>
              <a:ext uri="{28A0092B-C50C-407E-A947-70E740481C1C}">
                <a14:useLocalDpi xmlns:a14="http://schemas.microsoft.com/office/drawing/2010/main" val="0"/>
              </a:ext>
            </a:extLst>
          </a:blip>
          <a:srcRect/>
          <a:stretch>
            <a:fillRect/>
          </a:stretch>
        </p:blipFill>
        <p:spPr bwMode="auto">
          <a:xfrm rot="7485776" flipH="1">
            <a:off x="10262852" y="5314986"/>
            <a:ext cx="1131379" cy="113137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6">
            <a:extLst>
              <a:ext uri="{FF2B5EF4-FFF2-40B4-BE49-F238E27FC236}">
                <a16:creationId xmlns:a16="http://schemas.microsoft.com/office/drawing/2014/main" id="{5CF7A505-FADC-4CE8-90C4-587F3A7CB938}"/>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000" l="10000" r="90000">
                        <a14:foregroundMark x1="48500" y1="35500" x2="48500" y2="35500"/>
                        <a14:foregroundMark x1="20000" y1="10500" x2="20000" y2="10500"/>
                      </a14:backgroundRemoval>
                    </a14:imgEffect>
                  </a14:imgLayer>
                </a14:imgProps>
              </a:ext>
              <a:ext uri="{28A0092B-C50C-407E-A947-70E740481C1C}">
                <a14:useLocalDpi xmlns:a14="http://schemas.microsoft.com/office/drawing/2010/main" val="0"/>
              </a:ext>
            </a:extLst>
          </a:blip>
          <a:srcRect/>
          <a:stretch>
            <a:fillRect/>
          </a:stretch>
        </p:blipFill>
        <p:spPr bwMode="auto">
          <a:xfrm>
            <a:off x="481085" y="250714"/>
            <a:ext cx="836332" cy="83633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a:extLst>
              <a:ext uri="{FF2B5EF4-FFF2-40B4-BE49-F238E27FC236}">
                <a16:creationId xmlns:a16="http://schemas.microsoft.com/office/drawing/2014/main" id="{C719B7B1-0E63-4E9E-A8BD-58EABBB23C8C}"/>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8000" b="95500" l="10000" r="90000">
                        <a14:foregroundMark x1="48500" y1="8000" x2="74000" y2="9000"/>
                        <a14:foregroundMark x1="48000" y1="91000" x2="67500" y2="91000"/>
                        <a14:foregroundMark x1="29000" y1="95000" x2="29000" y2="95000"/>
                        <a14:foregroundMark x1="75000" y1="95500" x2="75000" y2="95500"/>
                      </a14:backgroundRemoval>
                    </a14:imgEffect>
                  </a14:imgLayer>
                </a14:imgProps>
              </a:ext>
              <a:ext uri="{28A0092B-C50C-407E-A947-70E740481C1C}">
                <a14:useLocalDpi xmlns:a14="http://schemas.microsoft.com/office/drawing/2010/main" val="0"/>
              </a:ext>
            </a:extLst>
          </a:blip>
          <a:srcRect/>
          <a:stretch>
            <a:fillRect/>
          </a:stretch>
        </p:blipFill>
        <p:spPr bwMode="auto">
          <a:xfrm>
            <a:off x="4832536" y="5741830"/>
            <a:ext cx="1263464" cy="1263464"/>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17">
            <a:extLst>
              <a:ext uri="{FF2B5EF4-FFF2-40B4-BE49-F238E27FC236}">
                <a16:creationId xmlns:a16="http://schemas.microsoft.com/office/drawing/2014/main" id="{BA64D061-5259-43C7-975A-518C17773BBE}"/>
              </a:ext>
            </a:extLst>
          </p:cNvPr>
          <p:cNvGrpSpPr/>
          <p:nvPr/>
        </p:nvGrpSpPr>
        <p:grpSpPr>
          <a:xfrm>
            <a:off x="3654240" y="1774560"/>
            <a:ext cx="6513328" cy="3871097"/>
            <a:chOff x="2054484" y="1752599"/>
            <a:chExt cx="6513328" cy="3871097"/>
          </a:xfrm>
        </p:grpSpPr>
        <p:sp>
          <p:nvSpPr>
            <p:cNvPr id="12" name="Rectangle: Rounded Corners 11">
              <a:extLst>
                <a:ext uri="{FF2B5EF4-FFF2-40B4-BE49-F238E27FC236}">
                  <a16:creationId xmlns:a16="http://schemas.microsoft.com/office/drawing/2014/main" id="{E7EC466E-182C-4F5E-8001-DED22192DE0A}"/>
                </a:ext>
              </a:extLst>
            </p:cNvPr>
            <p:cNvSpPr/>
            <p:nvPr/>
          </p:nvSpPr>
          <p:spPr>
            <a:xfrm>
              <a:off x="2054484" y="1752599"/>
              <a:ext cx="6513328" cy="3871097"/>
            </a:xfrm>
            <a:prstGeom prst="roundRect">
              <a:avLst/>
            </a:prstGeom>
            <a:solidFill>
              <a:schemeClr val="bg1">
                <a:lumMod val="95000"/>
              </a:schemeClr>
            </a:solidFill>
            <a:ln w="57150">
              <a:solidFill>
                <a:srgbClr val="EC5D3D"/>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C5B85C32-11A3-4B3E-B80B-B6FC77EDC489}"/>
                </a:ext>
              </a:extLst>
            </p:cNvPr>
            <p:cNvSpPr txBox="1"/>
            <p:nvPr/>
          </p:nvSpPr>
          <p:spPr>
            <a:xfrm>
              <a:off x="2543620" y="2851867"/>
              <a:ext cx="5876924"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a:noFill/>
                  </a:ln>
                  <a:solidFill>
                    <a:prstClr val="black"/>
                  </a:solidFill>
                  <a:effectLst/>
                  <a:uLnTx/>
                  <a:uFillTx/>
                  <a:latin typeface="Calibri" panose="020F0502020204030204"/>
                  <a:ea typeface="+mn-ea"/>
                  <a:cs typeface="+mn-cs"/>
                </a:rPr>
                <a:t>Bố</a:t>
              </a:r>
              <a:r>
                <a:rPr kumimoji="0" lang="en-US" sz="6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6600" b="0" i="0" u="none" strike="noStrike" kern="1200" cap="none" spc="0" normalizeH="0" baseline="0" noProof="0" dirty="0" err="1">
                  <a:ln>
                    <a:noFill/>
                  </a:ln>
                  <a:solidFill>
                    <a:prstClr val="black"/>
                  </a:solidFill>
                  <a:effectLst/>
                  <a:uLnTx/>
                  <a:uFillTx/>
                  <a:latin typeface="Calibri" panose="020F0502020204030204"/>
                  <a:ea typeface="+mn-ea"/>
                  <a:cs typeface="+mn-cs"/>
                </a:rPr>
                <a:t>cục</a:t>
              </a:r>
              <a:r>
                <a:rPr kumimoji="0" lang="en-US" sz="6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6600" b="0" i="0" u="none" strike="noStrike" kern="1200" cap="none" spc="0" normalizeH="0" baseline="0" noProof="0" dirty="0" err="1">
                  <a:ln>
                    <a:noFill/>
                  </a:ln>
                  <a:solidFill>
                    <a:prstClr val="black"/>
                  </a:solidFill>
                  <a:effectLst/>
                  <a:uLnTx/>
                  <a:uFillTx/>
                  <a:latin typeface="Calibri" panose="020F0502020204030204"/>
                  <a:ea typeface="+mn-ea"/>
                  <a:cs typeface="+mn-cs"/>
                </a:rPr>
                <a:t>đoạn</a:t>
              </a:r>
              <a:r>
                <a:rPr kumimoji="0" lang="en-US" sz="6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6600" b="0" i="0" u="none" strike="noStrike" kern="1200" cap="none" spc="0" normalizeH="0" baseline="0" noProof="0" dirty="0" err="1">
                  <a:ln>
                    <a:noFill/>
                  </a:ln>
                  <a:solidFill>
                    <a:prstClr val="black"/>
                  </a:solidFill>
                  <a:effectLst/>
                  <a:uLnTx/>
                  <a:uFillTx/>
                  <a:latin typeface="Calibri" panose="020F0502020204030204"/>
                  <a:ea typeface="+mn-ea"/>
                  <a:cs typeface="+mn-cs"/>
                </a:rPr>
                <a:t>văn</a:t>
              </a:r>
              <a:endParaRPr kumimoji="0" lang="en-US" sz="6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23445426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E5264F1-7B2A-4EB7-A188-CF8596B86FEB}"/>
              </a:ext>
            </a:extLst>
          </p:cNvPr>
          <p:cNvSpPr/>
          <p:nvPr/>
        </p:nvSpPr>
        <p:spPr>
          <a:xfrm>
            <a:off x="-75414" y="0"/>
            <a:ext cx="12267414" cy="6858000"/>
          </a:xfrm>
          <a:prstGeom prst="rect">
            <a:avLst/>
          </a:prstGeom>
          <a:solidFill>
            <a:srgbClr val="FCC5A0"/>
          </a:solidFill>
          <a:ln>
            <a:solidFill>
              <a:srgbClr val="FCC5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Rounded Corners 10">
            <a:extLst>
              <a:ext uri="{FF2B5EF4-FFF2-40B4-BE49-F238E27FC236}">
                <a16:creationId xmlns:a16="http://schemas.microsoft.com/office/drawing/2014/main" id="{B045E4F2-8031-4456-AD20-79FF3BDDAB89}"/>
              </a:ext>
            </a:extLst>
          </p:cNvPr>
          <p:cNvSpPr/>
          <p:nvPr/>
        </p:nvSpPr>
        <p:spPr>
          <a:xfrm>
            <a:off x="848412" y="443060"/>
            <a:ext cx="10237510" cy="5825765"/>
          </a:xfrm>
          <a:prstGeom prst="roundRect">
            <a:avLst/>
          </a:prstGeom>
          <a:solidFill>
            <a:srgbClr val="FFFFFF"/>
          </a:solidFill>
          <a:ln w="38100">
            <a:solidFill>
              <a:srgbClr val="05A0E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A6E48651-D683-4398-936B-3E4D020F3361}"/>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786" b="92705" l="10000" r="90500">
                        <a14:foregroundMark x1="45500" y1="90925" x2="50700" y2="92705"/>
                        <a14:foregroundMark x1="50700" y1="92705" x2="50800" y2="92349"/>
                        <a14:foregroundMark x1="76900" y1="41815" x2="77100" y2="45730"/>
                        <a14:foregroundMark x1="90400" y1="80783" x2="90500" y2="82918"/>
                      </a14:backgroundRemoval>
                    </a14:imgEffect>
                  </a14:imgLayer>
                </a14:imgProps>
              </a:ext>
              <a:ext uri="{28A0092B-C50C-407E-A947-70E740481C1C}">
                <a14:useLocalDpi xmlns:a14="http://schemas.microsoft.com/office/drawing/2010/main" val="0"/>
              </a:ext>
            </a:extLst>
          </a:blip>
          <a:stretch>
            <a:fillRect/>
          </a:stretch>
        </p:blipFill>
        <p:spPr>
          <a:xfrm>
            <a:off x="7595740" y="3907856"/>
            <a:ext cx="5773542" cy="3244731"/>
          </a:xfrm>
          <a:prstGeom prst="rect">
            <a:avLst/>
          </a:prstGeom>
        </p:spPr>
      </p:pic>
      <p:pic>
        <p:nvPicPr>
          <p:cNvPr id="2" name="Picture 2" descr="Hình ảnh Doremon tuyệt đẹp và dễ thương cùng những người bạn">
            <a:extLst>
              <a:ext uri="{FF2B5EF4-FFF2-40B4-BE49-F238E27FC236}">
                <a16:creationId xmlns:a16="http://schemas.microsoft.com/office/drawing/2014/main" id="{99705CE4-1087-46AB-A2D8-AA44398A429B}"/>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266" b="97646" l="9990" r="89976">
                        <a14:foregroundMark x1="44010" y1="5390" x2="44525" y2="11648"/>
                        <a14:foregroundMark x1="49777" y1="89529" x2="50807" y2="91202"/>
                        <a14:foregroundMark x1="51871" y1="96778" x2="52111" y2="97646"/>
                        <a14:foregroundMark x1="49571" y1="64002" x2="49777" y2="66109"/>
                        <a14:foregroundMark x1="42293" y1="8055" x2="42774" y2="11090"/>
                        <a14:foregroundMark x1="48026" y1="10967" x2="48163" y2="11648"/>
                        <a14:foregroundMark x1="45760" y1="10719" x2="45623" y2="15985"/>
                        <a14:foregroundMark x1="40508" y1="21871" x2="40268" y2="22677"/>
                        <a14:foregroundMark x1="39513" y1="25651" x2="39581" y2="28563"/>
                        <a14:foregroundMark x1="39444" y1="25341" x2="40062" y2="22986"/>
                        <a14:foregroundMark x1="39513" y1="29368" x2="40817" y2="36493"/>
                        <a14:foregroundMark x1="40817" y1="36493" x2="40783" y2="43556"/>
                        <a14:foregroundMark x1="40783" y1="43556" x2="40748" y2="43618"/>
                      </a14:backgroundRemoval>
                    </a14:imgEffect>
                  </a14:imgLayer>
                </a14:imgProps>
              </a:ext>
              <a:ext uri="{28A0092B-C50C-407E-A947-70E740481C1C}">
                <a14:useLocalDpi xmlns:a14="http://schemas.microsoft.com/office/drawing/2010/main" val="0"/>
              </a:ext>
            </a:extLst>
          </a:blip>
          <a:srcRect/>
          <a:stretch>
            <a:fillRect/>
          </a:stretch>
        </p:blipFill>
        <p:spPr bwMode="auto">
          <a:xfrm>
            <a:off x="-1068821" y="43940"/>
            <a:ext cx="4034454" cy="223523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a:extLst>
              <a:ext uri="{FF2B5EF4-FFF2-40B4-BE49-F238E27FC236}">
                <a16:creationId xmlns:a16="http://schemas.microsoft.com/office/drawing/2014/main" id="{3640FC40-71B9-4239-8927-8A74407FDB3F}"/>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8242" b="94505" l="6500" r="95000">
                        <a14:foregroundMark x1="63000" y1="20330" x2="72000" y2="14835"/>
                        <a14:foregroundMark x1="63500" y1="21978" x2="78000" y2="18681"/>
                        <a14:foregroundMark x1="60500" y1="24176" x2="75500" y2="17582"/>
                        <a14:foregroundMark x1="53500" y1="20879" x2="65000" y2="13187"/>
                        <a14:foregroundMark x1="43000" y1="23077" x2="43000" y2="23077"/>
                        <a14:foregroundMark x1="6500" y1="29121" x2="30000" y2="23626"/>
                        <a14:foregroundMark x1="26500" y1="24176" x2="43000" y2="13187"/>
                        <a14:foregroundMark x1="30500" y1="23626" x2="49000" y2="18132"/>
                        <a14:foregroundMark x1="35000" y1="27473" x2="54000" y2="21429"/>
                        <a14:foregroundMark x1="36000" y1="31868" x2="47000" y2="28022"/>
                        <a14:foregroundMark x1="26500" y1="28022" x2="34500" y2="28022"/>
                        <a14:foregroundMark x1="15000" y1="31319" x2="27000" y2="31319"/>
                        <a14:foregroundMark x1="40500" y1="19780" x2="54000" y2="17582"/>
                        <a14:foregroundMark x1="56500" y1="15385" x2="65500" y2="12088"/>
                        <a14:foregroundMark x1="81000" y1="11538" x2="72000" y2="21429"/>
                        <a14:foregroundMark x1="61000" y1="24176" x2="72500" y2="25275"/>
                        <a14:foregroundMark x1="76000" y1="18681" x2="81000" y2="15385"/>
                        <a14:foregroundMark x1="72500" y1="18132" x2="86500" y2="13736"/>
                        <a14:foregroundMark x1="80000" y1="16484" x2="87500" y2="10440"/>
                        <a14:foregroundMark x1="79000" y1="9890" x2="87000" y2="10989"/>
                        <a14:foregroundMark x1="75000" y1="9341" x2="81500" y2="8242"/>
                        <a14:foregroundMark x1="95000" y1="9890" x2="95000" y2="9890"/>
                        <a14:foregroundMark x1="65000" y1="90110" x2="65000" y2="90110"/>
                        <a14:foregroundMark x1="63500" y1="94505" x2="63500" y2="94505"/>
                      </a14:backgroundRemoval>
                    </a14:imgEffect>
                  </a14:imgLayer>
                </a14:imgProps>
              </a:ext>
              <a:ext uri="{28A0092B-C50C-407E-A947-70E740481C1C}">
                <a14:useLocalDpi xmlns:a14="http://schemas.microsoft.com/office/drawing/2010/main" val="0"/>
              </a:ext>
            </a:extLst>
          </a:blip>
          <a:srcRect/>
          <a:stretch>
            <a:fillRect/>
          </a:stretch>
        </p:blipFill>
        <p:spPr bwMode="auto">
          <a:xfrm rot="2225891">
            <a:off x="11252342" y="2119745"/>
            <a:ext cx="858596" cy="78132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a:extLst>
              <a:ext uri="{FF2B5EF4-FFF2-40B4-BE49-F238E27FC236}">
                <a16:creationId xmlns:a16="http://schemas.microsoft.com/office/drawing/2014/main" id="{3C932BCE-3F86-48B0-A90F-6F16EC199DEA}"/>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2500" r="97500">
                        <a14:foregroundMark x1="2500" y1="61000" x2="2500" y2="61000"/>
                        <a14:foregroundMark x1="92500" y1="48500" x2="92500" y2="48500"/>
                        <a14:foregroundMark x1="97500" y1="44500" x2="97500" y2="44500"/>
                      </a14:backgroundRemoval>
                    </a14:imgEffect>
                  </a14:imgLayer>
                </a14:imgProps>
              </a:ext>
              <a:ext uri="{28A0092B-C50C-407E-A947-70E740481C1C}">
                <a14:useLocalDpi xmlns:a14="http://schemas.microsoft.com/office/drawing/2010/main" val="0"/>
              </a:ext>
            </a:extLst>
          </a:blip>
          <a:srcRect/>
          <a:stretch>
            <a:fillRect/>
          </a:stretch>
        </p:blipFill>
        <p:spPr bwMode="auto">
          <a:xfrm rot="2866481">
            <a:off x="443481" y="5169933"/>
            <a:ext cx="1202116" cy="120211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6">
            <a:extLst>
              <a:ext uri="{FF2B5EF4-FFF2-40B4-BE49-F238E27FC236}">
                <a16:creationId xmlns:a16="http://schemas.microsoft.com/office/drawing/2014/main" id="{5CF7A505-FADC-4CE8-90C4-587F3A7CB938}"/>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000" l="10000" r="90000">
                        <a14:foregroundMark x1="48500" y1="35500" x2="48500" y2="35500"/>
                        <a14:foregroundMark x1="20000" y1="10500" x2="20000" y2="10500"/>
                      </a14:backgroundRemoval>
                    </a14:imgEffect>
                  </a14:imgLayer>
                </a14:imgProps>
              </a:ext>
              <a:ext uri="{28A0092B-C50C-407E-A947-70E740481C1C}">
                <a14:useLocalDpi xmlns:a14="http://schemas.microsoft.com/office/drawing/2010/main" val="0"/>
              </a:ext>
            </a:extLst>
          </a:blip>
          <a:srcRect/>
          <a:stretch>
            <a:fillRect/>
          </a:stretch>
        </p:blipFill>
        <p:spPr bwMode="auto">
          <a:xfrm>
            <a:off x="10384463" y="133601"/>
            <a:ext cx="836332" cy="83633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a:extLst>
              <a:ext uri="{FF2B5EF4-FFF2-40B4-BE49-F238E27FC236}">
                <a16:creationId xmlns:a16="http://schemas.microsoft.com/office/drawing/2014/main" id="{C719B7B1-0E63-4E9E-A8BD-58EABBB23C8C}"/>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8000" b="95500" l="10000" r="90000">
                        <a14:foregroundMark x1="48500" y1="8000" x2="74000" y2="9000"/>
                        <a14:foregroundMark x1="48000" y1="91000" x2="67500" y2="91000"/>
                        <a14:foregroundMark x1="29000" y1="95000" x2="29000" y2="95000"/>
                        <a14:foregroundMark x1="75000" y1="95500" x2="75000" y2="95500"/>
                      </a14:backgroundRemoval>
                    </a14:imgEffect>
                  </a14:imgLayer>
                </a14:imgProps>
              </a:ext>
              <a:ext uri="{28A0092B-C50C-407E-A947-70E740481C1C}">
                <a14:useLocalDpi xmlns:a14="http://schemas.microsoft.com/office/drawing/2010/main" val="0"/>
              </a:ext>
            </a:extLst>
          </a:blip>
          <a:srcRect/>
          <a:stretch>
            <a:fillRect/>
          </a:stretch>
        </p:blipFill>
        <p:spPr bwMode="auto">
          <a:xfrm>
            <a:off x="4832536" y="5741830"/>
            <a:ext cx="1263464" cy="1263464"/>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17">
            <a:extLst>
              <a:ext uri="{FF2B5EF4-FFF2-40B4-BE49-F238E27FC236}">
                <a16:creationId xmlns:a16="http://schemas.microsoft.com/office/drawing/2014/main" id="{BA64D061-5259-43C7-975A-518C17773BBE}"/>
              </a:ext>
            </a:extLst>
          </p:cNvPr>
          <p:cNvGrpSpPr/>
          <p:nvPr/>
        </p:nvGrpSpPr>
        <p:grpSpPr>
          <a:xfrm>
            <a:off x="2054484" y="1752599"/>
            <a:ext cx="6513328" cy="3871097"/>
            <a:chOff x="2054484" y="1752599"/>
            <a:chExt cx="6513328" cy="3871097"/>
          </a:xfrm>
        </p:grpSpPr>
        <p:sp>
          <p:nvSpPr>
            <p:cNvPr id="12" name="Rectangle: Rounded Corners 11">
              <a:extLst>
                <a:ext uri="{FF2B5EF4-FFF2-40B4-BE49-F238E27FC236}">
                  <a16:creationId xmlns:a16="http://schemas.microsoft.com/office/drawing/2014/main" id="{E7EC466E-182C-4F5E-8001-DED22192DE0A}"/>
                </a:ext>
              </a:extLst>
            </p:cNvPr>
            <p:cNvSpPr/>
            <p:nvPr/>
          </p:nvSpPr>
          <p:spPr>
            <a:xfrm>
              <a:off x="2054484" y="1752599"/>
              <a:ext cx="6513328" cy="3871097"/>
            </a:xfrm>
            <a:prstGeom prst="roundRect">
              <a:avLst/>
            </a:prstGeom>
            <a:solidFill>
              <a:schemeClr val="bg1">
                <a:lumMod val="95000"/>
              </a:schemeClr>
            </a:solidFill>
            <a:ln w="57150">
              <a:solidFill>
                <a:srgbClr val="00A7F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C5B85C32-11A3-4B3E-B80B-B6FC77EDC489}"/>
                </a:ext>
              </a:extLst>
            </p:cNvPr>
            <p:cNvSpPr txBox="1"/>
            <p:nvPr/>
          </p:nvSpPr>
          <p:spPr>
            <a:xfrm>
              <a:off x="2708458" y="2785879"/>
              <a:ext cx="5654492"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black"/>
                  </a:solidFill>
                  <a:effectLst/>
                  <a:uLnTx/>
                  <a:uFillTx/>
                  <a:latin typeface="Calibri" panose="020F0502020204030204"/>
                  <a:ea typeface="+mn-ea"/>
                  <a:cs typeface="+mn-cs"/>
                </a:rPr>
                <a:t>Cách</a:t>
              </a:r>
              <a:r>
                <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5400" b="0" i="0" u="none" strike="noStrike" kern="1200" cap="none" spc="0" normalizeH="0" baseline="0" noProof="0" dirty="0" err="1">
                  <a:ln>
                    <a:noFill/>
                  </a:ln>
                  <a:solidFill>
                    <a:prstClr val="black"/>
                  </a:solidFill>
                  <a:effectLst/>
                  <a:uLnTx/>
                  <a:uFillTx/>
                  <a:latin typeface="Calibri" panose="020F0502020204030204"/>
                  <a:ea typeface="+mn-ea"/>
                  <a:cs typeface="+mn-cs"/>
                </a:rPr>
                <a:t>thể</a:t>
              </a:r>
              <a:r>
                <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5400" b="0" i="0" u="none" strike="noStrike" kern="1200" cap="none" spc="0" normalizeH="0" baseline="0" noProof="0" dirty="0" err="1">
                  <a:ln>
                    <a:noFill/>
                  </a:ln>
                  <a:solidFill>
                    <a:prstClr val="black"/>
                  </a:solidFill>
                  <a:effectLst/>
                  <a:uLnTx/>
                  <a:uFillTx/>
                  <a:latin typeface="Calibri" panose="020F0502020204030204"/>
                  <a:ea typeface="+mn-ea"/>
                  <a:cs typeface="+mn-cs"/>
                </a:rPr>
                <a:t>hiện</a:t>
              </a:r>
              <a:r>
                <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5400" b="0" i="0" u="none" strike="noStrike" kern="1200" cap="none" spc="0" normalizeH="0" baseline="0" noProof="0" dirty="0" err="1">
                  <a:ln>
                    <a:noFill/>
                  </a:ln>
                  <a:solidFill>
                    <a:prstClr val="black"/>
                  </a:solidFill>
                  <a:effectLst/>
                  <a:uLnTx/>
                  <a:uFillTx/>
                  <a:latin typeface="Calibri" panose="020F0502020204030204"/>
                  <a:ea typeface="+mn-ea"/>
                  <a:cs typeface="+mn-cs"/>
                </a:rPr>
                <a:t>tình</a:t>
              </a:r>
              <a:r>
                <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5400" b="0" i="0" u="none" strike="noStrike" kern="1200" cap="none" spc="0" normalizeH="0" baseline="0" noProof="0" dirty="0" err="1">
                  <a:ln>
                    <a:noFill/>
                  </a:ln>
                  <a:solidFill>
                    <a:prstClr val="black"/>
                  </a:solidFill>
                  <a:effectLst/>
                  <a:uLnTx/>
                  <a:uFillTx/>
                  <a:latin typeface="Calibri" panose="020F0502020204030204"/>
                  <a:ea typeface="+mn-ea"/>
                  <a:cs typeface="+mn-cs"/>
                </a:rPr>
                <a:t>cảm</a:t>
              </a:r>
              <a:r>
                <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5400" b="0" i="0" u="none" strike="noStrike" kern="1200" cap="none" spc="0" normalizeH="0" baseline="0" noProof="0" dirty="0" err="1">
                  <a:ln>
                    <a:noFill/>
                  </a:ln>
                  <a:solidFill>
                    <a:prstClr val="black"/>
                  </a:solidFill>
                  <a:effectLst/>
                  <a:uLnTx/>
                  <a:uFillTx/>
                  <a:latin typeface="Calibri" panose="020F0502020204030204"/>
                  <a:ea typeface="+mn-ea"/>
                  <a:cs typeface="+mn-cs"/>
                </a:rPr>
                <a:t>cảm</a:t>
              </a:r>
              <a:r>
                <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5400" b="0" i="0" u="none" strike="noStrike" kern="1200" cap="none" spc="0" normalizeH="0" baseline="0" noProof="0" dirty="0" err="1">
                  <a:ln>
                    <a:noFill/>
                  </a:ln>
                  <a:solidFill>
                    <a:prstClr val="black"/>
                  </a:solidFill>
                  <a:effectLst/>
                  <a:uLnTx/>
                  <a:uFillTx/>
                  <a:latin typeface="Calibri" panose="020F0502020204030204"/>
                  <a:ea typeface="+mn-ea"/>
                  <a:cs typeface="+mn-cs"/>
                </a:rPr>
                <a:t>xúc</a:t>
              </a:r>
              <a:endPar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23594895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233</TotalTime>
  <Words>468</Words>
  <Application>Microsoft Office PowerPoint</Application>
  <PresentationFormat>Widescreen</PresentationFormat>
  <Paragraphs>17</Paragraphs>
  <Slides>15</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15</vt:i4>
      </vt:variant>
    </vt:vector>
  </HeadingPairs>
  <TitlesOfParts>
    <vt:vector size="19" baseType="lpstr">
      <vt:lpstr>Arial</vt:lpstr>
      <vt:lpstr>Calibri</vt:lpstr>
      <vt:lpstr>LNTH-LuoLuoNotangYuanTi 1</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Thanh Hang</cp:lastModifiedBy>
  <cp:revision>15</cp:revision>
  <dcterms:created xsi:type="dcterms:W3CDTF">2023-11-30T11:59:56Z</dcterms:created>
  <dcterms:modified xsi:type="dcterms:W3CDTF">2026-02-11T05:26:24Z</dcterms:modified>
</cp:coreProperties>
</file>