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sX0" fmla="*/ 0 w 8261131"/>
              <a:gd name="csY0" fmla="*/ 851995 h 5111969"/>
              <a:gd name="csX1" fmla="*/ 851995 w 8261131"/>
              <a:gd name="csY1" fmla="*/ 0 h 5111969"/>
              <a:gd name="csX2" fmla="*/ 1448099 w 8261131"/>
              <a:gd name="csY2" fmla="*/ 0 h 5111969"/>
              <a:gd name="csX3" fmla="*/ 2175345 w 8261131"/>
              <a:gd name="csY3" fmla="*/ 0 h 5111969"/>
              <a:gd name="csX4" fmla="*/ 2771449 w 8261131"/>
              <a:gd name="csY4" fmla="*/ 0 h 5111969"/>
              <a:gd name="csX5" fmla="*/ 3498696 w 8261131"/>
              <a:gd name="csY5" fmla="*/ 0 h 5111969"/>
              <a:gd name="csX6" fmla="*/ 4160371 w 8261131"/>
              <a:gd name="csY6" fmla="*/ 0 h 5111969"/>
              <a:gd name="csX7" fmla="*/ 4756474 w 8261131"/>
              <a:gd name="csY7" fmla="*/ 0 h 5111969"/>
              <a:gd name="csX8" fmla="*/ 5418150 w 8261131"/>
              <a:gd name="csY8" fmla="*/ 0 h 5111969"/>
              <a:gd name="csX9" fmla="*/ 5817539 w 8261131"/>
              <a:gd name="csY9" fmla="*/ 0 h 5111969"/>
              <a:gd name="csX10" fmla="*/ 6348071 w 8261131"/>
              <a:gd name="csY10" fmla="*/ 0 h 5111969"/>
              <a:gd name="csX11" fmla="*/ 7409136 w 8261131"/>
              <a:gd name="csY11" fmla="*/ 0 h 5111969"/>
              <a:gd name="csX12" fmla="*/ 8261131 w 8261131"/>
              <a:gd name="csY12" fmla="*/ 851995 h 5111969"/>
              <a:gd name="csX13" fmla="*/ 8261131 w 8261131"/>
              <a:gd name="csY13" fmla="*/ 1317752 h 5111969"/>
              <a:gd name="csX14" fmla="*/ 8261131 w 8261131"/>
              <a:gd name="csY14" fmla="*/ 1817589 h 5111969"/>
              <a:gd name="csX15" fmla="*/ 8261131 w 8261131"/>
              <a:gd name="csY15" fmla="*/ 2419665 h 5111969"/>
              <a:gd name="csX16" fmla="*/ 8261131 w 8261131"/>
              <a:gd name="csY16" fmla="*/ 2919502 h 5111969"/>
              <a:gd name="csX17" fmla="*/ 8261131 w 8261131"/>
              <a:gd name="csY17" fmla="*/ 3419339 h 5111969"/>
              <a:gd name="csX18" fmla="*/ 8261131 w 8261131"/>
              <a:gd name="csY18" fmla="*/ 4259974 h 5111969"/>
              <a:gd name="csX19" fmla="*/ 7409136 w 8261131"/>
              <a:gd name="csY19" fmla="*/ 5111969 h 5111969"/>
              <a:gd name="csX20" fmla="*/ 6813032 w 8261131"/>
              <a:gd name="csY20" fmla="*/ 5111969 h 5111969"/>
              <a:gd name="csX21" fmla="*/ 6348071 w 8261131"/>
              <a:gd name="csY21" fmla="*/ 5111969 h 5111969"/>
              <a:gd name="csX22" fmla="*/ 5751968 w 8261131"/>
              <a:gd name="csY22" fmla="*/ 5111969 h 5111969"/>
              <a:gd name="csX23" fmla="*/ 5287007 w 8261131"/>
              <a:gd name="csY23" fmla="*/ 5111969 h 5111969"/>
              <a:gd name="csX24" fmla="*/ 4822046 w 8261131"/>
              <a:gd name="csY24" fmla="*/ 5111969 h 5111969"/>
              <a:gd name="csX25" fmla="*/ 4291514 w 8261131"/>
              <a:gd name="csY25" fmla="*/ 5111969 h 5111969"/>
              <a:gd name="csX26" fmla="*/ 3760981 w 8261131"/>
              <a:gd name="csY26" fmla="*/ 5111969 h 5111969"/>
              <a:gd name="csX27" fmla="*/ 3099306 w 8261131"/>
              <a:gd name="csY27" fmla="*/ 5111969 h 5111969"/>
              <a:gd name="csX28" fmla="*/ 2634345 w 8261131"/>
              <a:gd name="csY28" fmla="*/ 5111969 h 5111969"/>
              <a:gd name="csX29" fmla="*/ 2103813 w 8261131"/>
              <a:gd name="csY29" fmla="*/ 5111969 h 5111969"/>
              <a:gd name="csX30" fmla="*/ 1442138 w 8261131"/>
              <a:gd name="csY30" fmla="*/ 5111969 h 5111969"/>
              <a:gd name="csX31" fmla="*/ 851995 w 8261131"/>
              <a:gd name="csY31" fmla="*/ 5111969 h 5111969"/>
              <a:gd name="csX32" fmla="*/ 0 w 8261131"/>
              <a:gd name="csY32" fmla="*/ 4259974 h 5111969"/>
              <a:gd name="csX33" fmla="*/ 0 w 8261131"/>
              <a:gd name="csY33" fmla="*/ 3726057 h 5111969"/>
              <a:gd name="csX34" fmla="*/ 0 w 8261131"/>
              <a:gd name="csY34" fmla="*/ 3089901 h 5111969"/>
              <a:gd name="csX35" fmla="*/ 0 w 8261131"/>
              <a:gd name="csY35" fmla="*/ 2624144 h 5111969"/>
              <a:gd name="csX36" fmla="*/ 0 w 8261131"/>
              <a:gd name="csY36" fmla="*/ 1987988 h 5111969"/>
              <a:gd name="csX37" fmla="*/ 0 w 8261131"/>
              <a:gd name="csY37" fmla="*/ 1419992 h 5111969"/>
              <a:gd name="csX38" fmla="*/ 0 w 8261131"/>
              <a:gd name="csY38" fmla="*/ 851995 h 5111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sX0" fmla="*/ 0 w 8796178"/>
              <a:gd name="csY0" fmla="*/ 281132 h 1686758"/>
              <a:gd name="csX1" fmla="*/ 281132 w 8796178"/>
              <a:gd name="csY1" fmla="*/ 0 h 1686758"/>
              <a:gd name="csX2" fmla="*/ 8515046 w 8796178"/>
              <a:gd name="csY2" fmla="*/ 0 h 1686758"/>
              <a:gd name="csX3" fmla="*/ 8796178 w 8796178"/>
              <a:gd name="csY3" fmla="*/ 281132 h 1686758"/>
              <a:gd name="csX4" fmla="*/ 8796178 w 8796178"/>
              <a:gd name="csY4" fmla="*/ 1405626 h 1686758"/>
              <a:gd name="csX5" fmla="*/ 8515046 w 8796178"/>
              <a:gd name="csY5" fmla="*/ 1686758 h 1686758"/>
              <a:gd name="csX6" fmla="*/ 281132 w 8796178"/>
              <a:gd name="csY6" fmla="*/ 1686758 h 1686758"/>
              <a:gd name="csX7" fmla="*/ 0 w 8796178"/>
              <a:gd name="csY7" fmla="*/ 1405626 h 1686758"/>
              <a:gd name="csX8" fmla="*/ 0 w 8796178"/>
              <a:gd name="csY8" fmla="*/ 281132 h 16867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309</Words>
  <Application>Microsoft Office PowerPoint</Application>
  <PresentationFormat>Widescreen</PresentationFormat>
  <Paragraphs>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30</cp:revision>
  <dcterms:created xsi:type="dcterms:W3CDTF">2023-11-06T04:44:54Z</dcterms:created>
  <dcterms:modified xsi:type="dcterms:W3CDTF">2026-02-11T05:23:49Z</dcterms:modified>
</cp:coreProperties>
</file>