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3" r:id="rId3"/>
    <p:sldMasterId id="2147483709" r:id="rId4"/>
  </p:sldMasterIdLst>
  <p:notesMasterIdLst>
    <p:notesMasterId r:id="rId19"/>
  </p:notesMasterIdLst>
  <p:sldIdLst>
    <p:sldId id="263" r:id="rId5"/>
    <p:sldId id="274" r:id="rId6"/>
    <p:sldId id="332" r:id="rId7"/>
    <p:sldId id="320" r:id="rId8"/>
    <p:sldId id="327" r:id="rId9"/>
    <p:sldId id="2007577321" r:id="rId10"/>
    <p:sldId id="2007577318" r:id="rId11"/>
    <p:sldId id="333" r:id="rId12"/>
    <p:sldId id="2007577319" r:id="rId13"/>
    <p:sldId id="2007577322" r:id="rId14"/>
    <p:sldId id="2007577324" r:id="rId15"/>
    <p:sldId id="2007577325" r:id="rId16"/>
    <p:sldId id="331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5C5C-5D5C-475C-97C4-56A86572159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46586-ACAC-463A-B8A2-792676F40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0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1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7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7520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04982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7629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94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69851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23815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613117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75938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9820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596892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32638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33735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99386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0630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15998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8585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56590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58677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81759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65528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906846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81059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54336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76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20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92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78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74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2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1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78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79902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6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7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6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51256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0839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952355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125325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66805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432CCF-FC40-0933-36CF-E33EF1FCE9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3696" y="91605"/>
            <a:ext cx="1445531" cy="14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98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60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3793" y="123836"/>
            <a:ext cx="3578944" cy="1052416"/>
            <a:chOff x="1203156" y="685800"/>
            <a:chExt cx="2684207" cy="78931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636964" y="841483"/>
              <a:ext cx="2250399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A3ADF3-7B92-1F1F-C2BA-1E80E45AC4E3}"/>
              </a:ext>
            </a:extLst>
          </p:cNvPr>
          <p:cNvSpPr txBox="1"/>
          <p:nvPr/>
        </p:nvSpPr>
        <p:spPr>
          <a:xfrm>
            <a:off x="1671484" y="1238865"/>
            <a:ext cx="956678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450 : 90          560 : 7           320 : 80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B2C08C-01C3-DEB8-0A90-74ED4D2D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6" y="2013461"/>
            <a:ext cx="9466510" cy="2170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4682C6-DCF3-7F81-C48D-3A7ABCD42ADA}"/>
              </a:ext>
            </a:extLst>
          </p:cNvPr>
          <p:cNvSpPr txBox="1"/>
          <p:nvPr/>
        </p:nvSpPr>
        <p:spPr>
          <a:xfrm>
            <a:off x="4090220" y="4257369"/>
            <a:ext cx="501445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450 : 90 = 45 : 9 = 5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 : 70 = 56 : 7 = 8                           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80 = 32 : 8 = 4</a:t>
            </a:r>
          </a:p>
        </p:txBody>
      </p:sp>
    </p:spTree>
    <p:extLst>
      <p:ext uri="{BB962C8B-B14F-4D97-AF65-F5344CB8AC3E}">
        <p14:creationId xmlns:p14="http://schemas.microsoft.com/office/powerpoint/2010/main" val="168892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3793" y="123836"/>
            <a:ext cx="3578944" cy="1052416"/>
            <a:chOff x="1203156" y="685800"/>
            <a:chExt cx="2684207" cy="78931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636964" y="841483"/>
              <a:ext cx="2250399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A3ADF3-7B92-1F1F-C2BA-1E80E45AC4E3}"/>
              </a:ext>
            </a:extLst>
          </p:cNvPr>
          <p:cNvSpPr txBox="1"/>
          <p:nvPr/>
        </p:nvSpPr>
        <p:spPr>
          <a:xfrm>
            <a:off x="1691148" y="1278194"/>
            <a:ext cx="95667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45 000 : 900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62 700 : 300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: 500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C3F6-AAA1-587D-13EE-3876B92E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78" y="2124229"/>
            <a:ext cx="8232689" cy="1739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454CA3-048F-7ABB-4B06-163160A60753}"/>
              </a:ext>
            </a:extLst>
          </p:cNvPr>
          <p:cNvSpPr txBox="1"/>
          <p:nvPr/>
        </p:nvSpPr>
        <p:spPr>
          <a:xfrm>
            <a:off x="3048000" y="4100052"/>
            <a:ext cx="674492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45 000 : 900 = 450 : 9 = 50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62 700 : 300 = 627 : 3 = 209                 </a:t>
            </a:r>
          </a:p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: 500 = 60 : 5 = 12</a:t>
            </a:r>
          </a:p>
        </p:txBody>
      </p:sp>
    </p:spTree>
    <p:extLst>
      <p:ext uri="{BB962C8B-B14F-4D97-AF65-F5344CB8AC3E}">
        <p14:creationId xmlns:p14="http://schemas.microsoft.com/office/powerpoint/2010/main" val="3903291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363793" y="123836"/>
            <a:ext cx="11287433" cy="1784923"/>
            <a:chOff x="1203156" y="685800"/>
            <a:chExt cx="8465571" cy="1338691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800"/>
              <a:ext cx="1311443" cy="789311"/>
              <a:chOff x="1431757" y="695791"/>
              <a:chExt cx="1347538" cy="856283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91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249022" y="708748"/>
              <a:ext cx="7419705" cy="131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một hội trường, người ta xếp 384 cái ghế vào các dãy, mỗi dãy 24 ghế. Hỏi xếp được bao nhiêu dãy ghế như vậy?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026" name="Picture 2" descr="Hình ảnh Bàn Ghế Gỗ Nội Thất Bàn Ghế PNG , Bảng Clipart, Gỗ, 桌椅 PNG và  Vector với nền trong suốt để tải xuống miễn phí">
            <a:extLst>
              <a:ext uri="{FF2B5EF4-FFF2-40B4-BE49-F238E27FC236}">
                <a16:creationId xmlns:a16="http://schemas.microsoft.com/office/drawing/2014/main" id="{3019DEC8-19B2-6C9C-630C-6C1D491F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72" y="1305232"/>
            <a:ext cx="3315929" cy="33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50D-9295-A88B-CA8D-F776768FCB90}"/>
              </a:ext>
            </a:extLst>
          </p:cNvPr>
          <p:cNvSpPr txBox="1"/>
          <p:nvPr/>
        </p:nvSpPr>
        <p:spPr>
          <a:xfrm>
            <a:off x="1337187" y="2123768"/>
            <a:ext cx="434585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endParaRPr lang="en-US" sz="3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latinLnBrk="0"/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384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302EC-F1F8-D6A2-886D-52E07313D567}"/>
              </a:ext>
            </a:extLst>
          </p:cNvPr>
          <p:cNvSpPr txBox="1"/>
          <p:nvPr/>
        </p:nvSpPr>
        <p:spPr>
          <a:xfrm>
            <a:off x="1759974" y="4129549"/>
            <a:ext cx="842624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dãy ghế xếp được là: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 : 24 = 16 (dãy)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16 dãy ghế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06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0CEB0AE0-345F-B28D-C9D0-246EC4649A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889" r="48375" b="13333"/>
          <a:stretch/>
        </p:blipFill>
        <p:spPr>
          <a:xfrm>
            <a:off x="1" y="-55605"/>
            <a:ext cx="12245908" cy="691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A7A568-60DC-4719-64AD-72977EC7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31" y="133420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0"/>
            <a:ext cx="12192000" cy="7761529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38E09407-9911-1618-DE3B-FD4BE6D52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0" y="1863588"/>
            <a:ext cx="7597729" cy="23085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4236" y="714418"/>
            <a:ext cx="3365284" cy="1566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7B1D6-560A-A4DA-0A15-C8E662DA8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539" y="2032415"/>
            <a:ext cx="773649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813C11-3649-8BF9-4860-03DFAF88D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803" y="3456355"/>
            <a:ext cx="615749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47870"/>
            <a:ext cx="11583444" cy="611869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1C99E-D4F1-121D-40FD-36A5589A4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E5ECF-E388-41AD-806E-52571F02112E}"/>
              </a:ext>
            </a:extLst>
          </p:cNvPr>
          <p:cNvSpPr txBox="1"/>
          <p:nvPr/>
        </p:nvSpPr>
        <p:spPr>
          <a:xfrm>
            <a:off x="2772697" y="373625"/>
            <a:ext cx="8681883" cy="1056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a)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216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581F0-C856-6FD0-2D34-DBED3BC1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723" y="1654221"/>
            <a:ext cx="7781309" cy="38191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A5153D-5447-CDE8-3B01-66091FAB027A}"/>
              </a:ext>
            </a:extLst>
          </p:cNvPr>
          <p:cNvSpPr/>
          <p:nvPr/>
        </p:nvSpPr>
        <p:spPr>
          <a:xfrm>
            <a:off x="5273470" y="5560757"/>
            <a:ext cx="3095625" cy="676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216 : 12 = 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545456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ED7E0A-5104-1F83-01AC-515B345A27E5}"/>
              </a:ext>
            </a:extLst>
          </p:cNvPr>
          <p:cNvSpPr/>
          <p:nvPr/>
        </p:nvSpPr>
        <p:spPr>
          <a:xfrm>
            <a:off x="5086657" y="172680"/>
            <a:ext cx="3095625" cy="676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216 : 12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6A71C-646E-1858-D8C2-898FBF25FB13}"/>
              </a:ext>
            </a:extLst>
          </p:cNvPr>
          <p:cNvSpPr txBox="1"/>
          <p:nvPr/>
        </p:nvSpPr>
        <p:spPr>
          <a:xfrm>
            <a:off x="786581" y="884902"/>
            <a:ext cx="8681883" cy="514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816425-7CE0-AC6E-552D-2003A8162999}"/>
              </a:ext>
            </a:extLst>
          </p:cNvPr>
          <p:cNvSpPr/>
          <p:nvPr/>
        </p:nvSpPr>
        <p:spPr>
          <a:xfrm>
            <a:off x="901802" y="1565787"/>
            <a:ext cx="10415127" cy="4294238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C539F9-8385-626B-727C-53025D6EB2CC}"/>
              </a:ext>
            </a:extLst>
          </p:cNvPr>
          <p:cNvGrpSpPr/>
          <p:nvPr/>
        </p:nvGrpSpPr>
        <p:grpSpPr>
          <a:xfrm>
            <a:off x="1101214" y="1814804"/>
            <a:ext cx="2236539" cy="1631502"/>
            <a:chOff x="670306" y="1441024"/>
            <a:chExt cx="1711121" cy="1631502"/>
          </a:xfrm>
        </p:grpSpPr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F49E5D11-D406-60A4-EC86-C8D1AB901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0" name="TextBox 49">
              <a:extLst>
                <a:ext uri="{FF2B5EF4-FFF2-40B4-BE49-F238E27FC236}">
                  <a16:creationId xmlns:a16="http://schemas.microsoft.com/office/drawing/2014/main" id="{FDAD9A11-77AE-675A-CC13-E00DAC76E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06" y="1445824"/>
              <a:ext cx="8782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216</a:t>
              </a:r>
            </a:p>
          </p:txBody>
        </p:sp>
        <p:grpSp>
          <p:nvGrpSpPr>
            <p:cNvPr id="11" name="Group 66">
              <a:extLst>
                <a:ext uri="{FF2B5EF4-FFF2-40B4-BE49-F238E27FC236}">
                  <a16:creationId xmlns:a16="http://schemas.microsoft.com/office/drawing/2014/main" id="{75249843-8142-9BDD-3848-A7A103A46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BC741D2-32F3-DD5C-3008-8D35B7CAA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C1087A5-E782-245E-3797-892AC33F8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B8E13B-C48C-FDF0-0319-F7AAFA50E13B}"/>
              </a:ext>
            </a:extLst>
          </p:cNvPr>
          <p:cNvSpPr txBox="1"/>
          <p:nvPr/>
        </p:nvSpPr>
        <p:spPr>
          <a:xfrm>
            <a:off x="3913239" y="1661651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21 chia 12 được 1, viết 1.</a:t>
            </a:r>
            <a:endParaRPr lang="en-US" sz="2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nhân 2 bằng 2, viết 2.</a:t>
            </a:r>
            <a:endParaRPr lang="en-US" sz="2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nhân 1 bằng 1, viết 1.</a:t>
            </a:r>
            <a:endParaRPr lang="en-US" sz="2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 trừ 12 bằng 9, viết 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3A535-F826-DDDE-DCA6-B142FFED493C}"/>
              </a:ext>
            </a:extLst>
          </p:cNvPr>
          <p:cNvSpPr txBox="1"/>
          <p:nvPr/>
        </p:nvSpPr>
        <p:spPr>
          <a:xfrm>
            <a:off x="2153265" y="2507226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A27F3-4D28-2E60-EEE2-874C8B7090D9}"/>
              </a:ext>
            </a:extLst>
          </p:cNvPr>
          <p:cNvSpPr txBox="1"/>
          <p:nvPr/>
        </p:nvSpPr>
        <p:spPr>
          <a:xfrm>
            <a:off x="1179872" y="2349909"/>
            <a:ext cx="7374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05F8F-5218-968D-67BF-E098A88940EF}"/>
              </a:ext>
            </a:extLst>
          </p:cNvPr>
          <p:cNvCxnSpPr>
            <a:cxnSpLocks/>
          </p:cNvCxnSpPr>
          <p:nvPr/>
        </p:nvCxnSpPr>
        <p:spPr>
          <a:xfrm>
            <a:off x="1150375" y="2949677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918D00E-C89C-7A92-22A2-90297A8B79D8}"/>
              </a:ext>
            </a:extLst>
          </p:cNvPr>
          <p:cNvSpPr txBox="1"/>
          <p:nvPr/>
        </p:nvSpPr>
        <p:spPr>
          <a:xfrm>
            <a:off x="1435510" y="2949677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10515-DAAF-D72E-83F3-CABA2C101900}"/>
              </a:ext>
            </a:extLst>
          </p:cNvPr>
          <p:cNvSpPr txBox="1"/>
          <p:nvPr/>
        </p:nvSpPr>
        <p:spPr>
          <a:xfrm>
            <a:off x="3903406" y="3795251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Hạ 6, được 96; 96 chia 12 được 8, viết 8.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2 bằng 16, viết 6 nhớ 1.</a:t>
            </a: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1 bằng 8, thêm 1 bằng 9, viết 9.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 trừ 96 bằng 0, viết 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66C7CA-A358-FF84-B569-45849B449355}"/>
              </a:ext>
            </a:extLst>
          </p:cNvPr>
          <p:cNvSpPr txBox="1"/>
          <p:nvPr/>
        </p:nvSpPr>
        <p:spPr>
          <a:xfrm>
            <a:off x="1681317" y="2949677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270CCF-2AAF-3BE7-496F-92578BD5692A}"/>
              </a:ext>
            </a:extLst>
          </p:cNvPr>
          <p:cNvSpPr txBox="1"/>
          <p:nvPr/>
        </p:nvSpPr>
        <p:spPr>
          <a:xfrm>
            <a:off x="2428568" y="2507226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368A4A-0617-6ABD-C2EE-0E96E817AABB}"/>
              </a:ext>
            </a:extLst>
          </p:cNvPr>
          <p:cNvSpPr txBox="1"/>
          <p:nvPr/>
        </p:nvSpPr>
        <p:spPr>
          <a:xfrm>
            <a:off x="1425680" y="3382298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CBCC6E-6AFE-66FF-BD07-5F69574C37E0}"/>
              </a:ext>
            </a:extLst>
          </p:cNvPr>
          <p:cNvCxnSpPr>
            <a:cxnSpLocks/>
          </p:cNvCxnSpPr>
          <p:nvPr/>
        </p:nvCxnSpPr>
        <p:spPr>
          <a:xfrm>
            <a:off x="1189704" y="3932902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C697D58-7D46-6083-3566-402AF87D0CC6}"/>
              </a:ext>
            </a:extLst>
          </p:cNvPr>
          <p:cNvSpPr txBox="1"/>
          <p:nvPr/>
        </p:nvSpPr>
        <p:spPr>
          <a:xfrm>
            <a:off x="1671486" y="3942736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637525-F01A-7131-9865-9D2FBDD1B96F}"/>
              </a:ext>
            </a:extLst>
          </p:cNvPr>
          <p:cNvSpPr/>
          <p:nvPr/>
        </p:nvSpPr>
        <p:spPr>
          <a:xfrm>
            <a:off x="4772025" y="5954048"/>
            <a:ext cx="3359252" cy="676275"/>
          </a:xfrm>
          <a:prstGeom prst="roundRect">
            <a:avLst/>
          </a:prstGeom>
          <a:ln w="57150">
            <a:solidFill>
              <a:srgbClr val="DA208A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216 : 12 = 18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  <p:bldP spid="17" grpId="0"/>
      <p:bldP spid="18" grpId="0"/>
      <p:bldP spid="21" grpId="0"/>
      <p:bldP spid="22" grpId="0"/>
      <p:bldP spid="24" grpId="0"/>
      <p:bldP spid="26" grpId="0"/>
      <p:bldP spid="27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37652"/>
            <a:ext cx="11583444" cy="64499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E5ECF-E388-41AD-806E-52571F02112E}"/>
              </a:ext>
            </a:extLst>
          </p:cNvPr>
          <p:cNvSpPr txBox="1"/>
          <p:nvPr/>
        </p:nvSpPr>
        <p:spPr>
          <a:xfrm>
            <a:off x="678426" y="157315"/>
            <a:ext cx="111596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4356B6-DB6B-8EC8-AFAD-43944EB4BAB8}"/>
              </a:ext>
            </a:extLst>
          </p:cNvPr>
          <p:cNvSpPr/>
          <p:nvPr/>
        </p:nvSpPr>
        <p:spPr>
          <a:xfrm>
            <a:off x="4132928" y="1067415"/>
            <a:ext cx="3095625" cy="676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218 : 18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A3CDD-840D-2B3F-13CC-A5A514290438}"/>
              </a:ext>
            </a:extLst>
          </p:cNvPr>
          <p:cNvSpPr txBox="1"/>
          <p:nvPr/>
        </p:nvSpPr>
        <p:spPr>
          <a:xfrm>
            <a:off x="629264" y="1730477"/>
            <a:ext cx="107958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26E354-086C-877B-7377-1B0EEAAD21EC}"/>
              </a:ext>
            </a:extLst>
          </p:cNvPr>
          <p:cNvSpPr/>
          <p:nvPr/>
        </p:nvSpPr>
        <p:spPr>
          <a:xfrm>
            <a:off x="891970" y="2254045"/>
            <a:ext cx="10415127" cy="4294238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D8F56-3F51-69B9-429E-01E186787B49}"/>
              </a:ext>
            </a:extLst>
          </p:cNvPr>
          <p:cNvGrpSpPr/>
          <p:nvPr/>
        </p:nvGrpSpPr>
        <p:grpSpPr>
          <a:xfrm>
            <a:off x="1091382" y="2503062"/>
            <a:ext cx="2236539" cy="1631502"/>
            <a:chOff x="670306" y="1441024"/>
            <a:chExt cx="1711121" cy="1631502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2C393EE6-2945-631A-3361-502E0BD8A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D1947432-45FB-CA51-6419-5D59A7BC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06" y="1445824"/>
              <a:ext cx="8782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218</a:t>
              </a:r>
            </a:p>
          </p:txBody>
        </p:sp>
        <p:grpSp>
          <p:nvGrpSpPr>
            <p:cNvPr id="14" name="Group 66">
              <a:extLst>
                <a:ext uri="{FF2B5EF4-FFF2-40B4-BE49-F238E27FC236}">
                  <a16:creationId xmlns:a16="http://schemas.microsoft.com/office/drawing/2014/main" id="{1869F6FA-50C0-3EE2-C909-C79531E0B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E2FE8BF-0669-9A4D-B26D-1CCA332D3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8BAF443-9F0C-6655-A5AD-DCE7CC9A6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5EDDEB-1308-9B2C-B408-D8CCCE5415C1}"/>
              </a:ext>
            </a:extLst>
          </p:cNvPr>
          <p:cNvSpPr txBox="1"/>
          <p:nvPr/>
        </p:nvSpPr>
        <p:spPr>
          <a:xfrm>
            <a:off x="3903407" y="2349909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21 chia 18 được 1, viết 1.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nhân 8 bằng 8, viết 8.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nhân 1 bằng 1, viết 1.</a:t>
            </a: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trừ 18 bằng 3, viết 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85A85-251D-86C5-BC36-BE323CEF7AD3}"/>
              </a:ext>
            </a:extLst>
          </p:cNvPr>
          <p:cNvSpPr txBox="1"/>
          <p:nvPr/>
        </p:nvSpPr>
        <p:spPr>
          <a:xfrm>
            <a:off x="2143433" y="3195484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E93C6-C0C4-D053-D48A-FCA455147434}"/>
              </a:ext>
            </a:extLst>
          </p:cNvPr>
          <p:cNvSpPr txBox="1"/>
          <p:nvPr/>
        </p:nvSpPr>
        <p:spPr>
          <a:xfrm>
            <a:off x="1170040" y="3038167"/>
            <a:ext cx="7374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736D2-9DB2-2878-935B-519C4341C76C}"/>
              </a:ext>
            </a:extLst>
          </p:cNvPr>
          <p:cNvCxnSpPr>
            <a:cxnSpLocks/>
          </p:cNvCxnSpPr>
          <p:nvPr/>
        </p:nvCxnSpPr>
        <p:spPr>
          <a:xfrm>
            <a:off x="1140543" y="3637935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F73847-8AED-EA54-71F2-EE6AE38D6C6C}"/>
              </a:ext>
            </a:extLst>
          </p:cNvPr>
          <p:cNvSpPr txBox="1"/>
          <p:nvPr/>
        </p:nvSpPr>
        <p:spPr>
          <a:xfrm>
            <a:off x="1425678" y="3637935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EF6FBE-93EB-7DCC-1084-7DCCBC483CF7}"/>
              </a:ext>
            </a:extLst>
          </p:cNvPr>
          <p:cNvSpPr txBox="1"/>
          <p:nvPr/>
        </p:nvSpPr>
        <p:spPr>
          <a:xfrm>
            <a:off x="3893574" y="4483509"/>
            <a:ext cx="7846142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8, được 38; 38 chia 18 được 2, viết 2.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nhân 8 bằng 16, viết 6 nhớ 1.</a:t>
            </a: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nhân 1 bằng 2, thêm 1 bằng 3, viết 3.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trừ 36 bằng 2, viết 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C2EB9-132A-2486-FB22-2432F1F13C7C}"/>
              </a:ext>
            </a:extLst>
          </p:cNvPr>
          <p:cNvSpPr txBox="1"/>
          <p:nvPr/>
        </p:nvSpPr>
        <p:spPr>
          <a:xfrm>
            <a:off x="1671485" y="3637935"/>
            <a:ext cx="5407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7A548-EAA1-979B-FA5D-F00E384ABE19}"/>
              </a:ext>
            </a:extLst>
          </p:cNvPr>
          <p:cNvSpPr txBox="1"/>
          <p:nvPr/>
        </p:nvSpPr>
        <p:spPr>
          <a:xfrm>
            <a:off x="2418736" y="3195484"/>
            <a:ext cx="5112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21A0A-2BA9-6177-69E5-F82E45E92221}"/>
              </a:ext>
            </a:extLst>
          </p:cNvPr>
          <p:cNvSpPr txBox="1"/>
          <p:nvPr/>
        </p:nvSpPr>
        <p:spPr>
          <a:xfrm>
            <a:off x="1415848" y="4070556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352093-5FA9-BBED-2497-98D319BCDD94}"/>
              </a:ext>
            </a:extLst>
          </p:cNvPr>
          <p:cNvCxnSpPr>
            <a:cxnSpLocks/>
          </p:cNvCxnSpPr>
          <p:nvPr/>
        </p:nvCxnSpPr>
        <p:spPr>
          <a:xfrm>
            <a:off x="1179872" y="4621160"/>
            <a:ext cx="80624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A52D74-534F-7493-87D5-A817786C9FAF}"/>
              </a:ext>
            </a:extLst>
          </p:cNvPr>
          <p:cNvSpPr txBox="1"/>
          <p:nvPr/>
        </p:nvSpPr>
        <p:spPr>
          <a:xfrm>
            <a:off x="1661654" y="4630994"/>
            <a:ext cx="717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7753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9241F0-97E2-4242-E8FB-9E17B323A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249" y="3494081"/>
            <a:ext cx="579170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135328" cy="1052418"/>
            <a:chOff x="1203156" y="685799"/>
            <a:chExt cx="460149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4" y="811986"/>
              <a:ext cx="3902217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E7261E-B74A-67E7-DA84-280B3C54A54D}"/>
              </a:ext>
            </a:extLst>
          </p:cNvPr>
          <p:cNvSpPr/>
          <p:nvPr/>
        </p:nvSpPr>
        <p:spPr>
          <a:xfrm>
            <a:off x="1488050" y="1598356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322 : 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5FACAB-384D-E3FE-5B83-2418D40FFE62}"/>
              </a:ext>
            </a:extLst>
          </p:cNvPr>
          <p:cNvSpPr/>
          <p:nvPr/>
        </p:nvSpPr>
        <p:spPr>
          <a:xfrm>
            <a:off x="7082605" y="1568859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1 554 : 37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8709D8-EBEB-2F61-0CEB-FACBB947F8AB}"/>
              </a:ext>
            </a:extLst>
          </p:cNvPr>
          <p:cNvSpPr/>
          <p:nvPr/>
        </p:nvSpPr>
        <p:spPr>
          <a:xfrm>
            <a:off x="1517547" y="2719233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325 : 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B1AE5F-C2F6-325F-7D2F-982573353EB3}"/>
              </a:ext>
            </a:extLst>
          </p:cNvPr>
          <p:cNvSpPr/>
          <p:nvPr/>
        </p:nvSpPr>
        <p:spPr>
          <a:xfrm>
            <a:off x="7180928" y="2768395"/>
            <a:ext cx="3095625" cy="676275"/>
          </a:xfrm>
          <a:prstGeom prst="roundRect">
            <a:avLst>
              <a:gd name="adj" fmla="val 399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1 557 : 42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E1A591-C54A-7637-F6D6-E4ECA3FDE3CC}"/>
              </a:ext>
            </a:extLst>
          </p:cNvPr>
          <p:cNvGrpSpPr/>
          <p:nvPr/>
        </p:nvGrpSpPr>
        <p:grpSpPr>
          <a:xfrm>
            <a:off x="1927124" y="465006"/>
            <a:ext cx="2018388" cy="1631502"/>
            <a:chOff x="636538" y="1441024"/>
            <a:chExt cx="1544219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2E6D9599-4A97-66F9-069C-FF942EFB6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1CADB9E7-7607-E347-6ECA-3C1715DAB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38" y="1445824"/>
              <a:ext cx="9119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322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0359ADA3-9BE3-B5CC-95C5-48F143B91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F88BCDA-3295-A818-87DF-2D1B66DFE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A41975D-7414-0216-935B-CF851796A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4955F9-A104-D925-5BAD-E1DE49664DF7}"/>
              </a:ext>
            </a:extLst>
          </p:cNvPr>
          <p:cNvSpPr txBox="1"/>
          <p:nvPr/>
        </p:nvSpPr>
        <p:spPr>
          <a:xfrm>
            <a:off x="3038168" y="1037818"/>
            <a:ext cx="8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04EE9-1CEF-7650-A180-B2A96DF193D1}"/>
              </a:ext>
            </a:extLst>
          </p:cNvPr>
          <p:cNvSpPr txBox="1"/>
          <p:nvPr/>
        </p:nvSpPr>
        <p:spPr>
          <a:xfrm>
            <a:off x="1917290" y="928700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2B1F19-CD97-0723-DB9C-F13E208CBCC7}"/>
              </a:ext>
            </a:extLst>
          </p:cNvPr>
          <p:cNvGrpSpPr/>
          <p:nvPr/>
        </p:nvGrpSpPr>
        <p:grpSpPr>
          <a:xfrm>
            <a:off x="7236543" y="435937"/>
            <a:ext cx="2282792" cy="1631502"/>
            <a:chOff x="434249" y="1441024"/>
            <a:chExt cx="1746508" cy="1631502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46CF491B-0FF3-D9CA-BDD7-3D0AB1EDF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F06B9808-793C-ED04-1EF6-F0BEA29B7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49" y="1445824"/>
              <a:ext cx="11142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1554</a:t>
              </a:r>
            </a:p>
          </p:txBody>
        </p:sp>
        <p:grpSp>
          <p:nvGrpSpPr>
            <p:cNvPr id="24" name="Group 66">
              <a:extLst>
                <a:ext uri="{FF2B5EF4-FFF2-40B4-BE49-F238E27FC236}">
                  <a16:creationId xmlns:a16="http://schemas.microsoft.com/office/drawing/2014/main" id="{CD09731D-F101-F8F2-A806-B8D6E26AC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15A918-DB0E-86F6-A790-9AB82B8B9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88250BC-1BC0-59C7-CED7-CCA7D0336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2D6981-97DA-3AB7-7DE1-DD2597D8B21D}"/>
              </a:ext>
            </a:extLst>
          </p:cNvPr>
          <p:cNvSpPr txBox="1"/>
          <p:nvPr/>
        </p:nvSpPr>
        <p:spPr>
          <a:xfrm>
            <a:off x="8642555" y="1008749"/>
            <a:ext cx="82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27EAE5-FB7E-E5DC-4683-A52FA8F9D30D}"/>
              </a:ext>
            </a:extLst>
          </p:cNvPr>
          <p:cNvGrpSpPr/>
          <p:nvPr/>
        </p:nvGrpSpPr>
        <p:grpSpPr>
          <a:xfrm>
            <a:off x="1789472" y="3549237"/>
            <a:ext cx="1976923" cy="1631502"/>
            <a:chOff x="668262" y="1441024"/>
            <a:chExt cx="1512495" cy="1631502"/>
          </a:xfrm>
        </p:grpSpPr>
        <p:sp>
          <p:nvSpPr>
            <p:cNvPr id="52" name="TextBox 43">
              <a:extLst>
                <a:ext uri="{FF2B5EF4-FFF2-40B4-BE49-F238E27FC236}">
                  <a16:creationId xmlns:a16="http://schemas.microsoft.com/office/drawing/2014/main" id="{9AEEB572-286E-EF96-721A-720BC0E76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53" name="TextBox 49">
              <a:extLst>
                <a:ext uri="{FF2B5EF4-FFF2-40B4-BE49-F238E27FC236}">
                  <a16:creationId xmlns:a16="http://schemas.microsoft.com/office/drawing/2014/main" id="{479C804B-5E57-FC02-7E8F-2B45CD6F2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262" y="1445824"/>
              <a:ext cx="8802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325</a:t>
              </a:r>
            </a:p>
          </p:txBody>
        </p:sp>
        <p:grpSp>
          <p:nvGrpSpPr>
            <p:cNvPr id="54" name="Group 66">
              <a:extLst>
                <a:ext uri="{FF2B5EF4-FFF2-40B4-BE49-F238E27FC236}">
                  <a16:creationId xmlns:a16="http://schemas.microsoft.com/office/drawing/2014/main" id="{282D2F6F-23BB-BD18-8F3D-EA9CA7761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60229E9-8E73-40A7-B2EC-D3981473D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2E94364-92C5-D3EA-2E24-A173154CA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A0734E0-81B2-1454-2541-E214851705BD}"/>
              </a:ext>
            </a:extLst>
          </p:cNvPr>
          <p:cNvSpPr txBox="1"/>
          <p:nvPr/>
        </p:nvSpPr>
        <p:spPr>
          <a:xfrm>
            <a:off x="2869580" y="41318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5DB5E4-C0A9-D060-19DF-E4ACA9CC8DF4}"/>
              </a:ext>
            </a:extLst>
          </p:cNvPr>
          <p:cNvSpPr txBox="1"/>
          <p:nvPr/>
        </p:nvSpPr>
        <p:spPr>
          <a:xfrm>
            <a:off x="1790753" y="4012931"/>
            <a:ext cx="75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EBAABC-CC16-9ADB-A885-4F59180162D2}"/>
              </a:ext>
            </a:extLst>
          </p:cNvPr>
          <p:cNvCxnSpPr>
            <a:cxnSpLocks/>
          </p:cNvCxnSpPr>
          <p:nvPr/>
        </p:nvCxnSpPr>
        <p:spPr>
          <a:xfrm>
            <a:off x="1966451" y="1533832"/>
            <a:ext cx="7374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FC1B0A-1831-F398-6B5D-387A8C1BA91C}"/>
              </a:ext>
            </a:extLst>
          </p:cNvPr>
          <p:cNvSpPr txBox="1"/>
          <p:nvPr/>
        </p:nvSpPr>
        <p:spPr>
          <a:xfrm>
            <a:off x="2172928" y="147930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A4FE0-A2F3-2129-AC21-50704DDB9DB4}"/>
              </a:ext>
            </a:extLst>
          </p:cNvPr>
          <p:cNvSpPr txBox="1"/>
          <p:nvPr/>
        </p:nvSpPr>
        <p:spPr>
          <a:xfrm>
            <a:off x="2182761" y="191192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97DC2-E044-5E64-9779-774CF28704FE}"/>
              </a:ext>
            </a:extLst>
          </p:cNvPr>
          <p:cNvCxnSpPr>
            <a:cxnSpLocks/>
          </p:cNvCxnSpPr>
          <p:nvPr/>
        </p:nvCxnSpPr>
        <p:spPr>
          <a:xfrm>
            <a:off x="2054942" y="2536722"/>
            <a:ext cx="7374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02E8F7C-0E61-02F6-7DFA-2A16856318C3}"/>
              </a:ext>
            </a:extLst>
          </p:cNvPr>
          <p:cNvSpPr txBox="1"/>
          <p:nvPr/>
        </p:nvSpPr>
        <p:spPr>
          <a:xfrm>
            <a:off x="2408902" y="2482199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2AD1598-78DD-75CF-0346-FBE3A3A29919}"/>
              </a:ext>
            </a:extLst>
          </p:cNvPr>
          <p:cNvSpPr txBox="1"/>
          <p:nvPr/>
        </p:nvSpPr>
        <p:spPr>
          <a:xfrm>
            <a:off x="7275871" y="889371"/>
            <a:ext cx="111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148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F266663-D73B-63C5-818F-7289C44D2616}"/>
              </a:ext>
            </a:extLst>
          </p:cNvPr>
          <p:cNvCxnSpPr>
            <a:cxnSpLocks/>
          </p:cNvCxnSpPr>
          <p:nvPr/>
        </p:nvCxnSpPr>
        <p:spPr>
          <a:xfrm>
            <a:off x="7413521" y="1557968"/>
            <a:ext cx="93898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C295CDA-C627-94C8-F200-B187AC014E65}"/>
              </a:ext>
            </a:extLst>
          </p:cNvPr>
          <p:cNvSpPr txBox="1"/>
          <p:nvPr/>
        </p:nvSpPr>
        <p:spPr>
          <a:xfrm>
            <a:off x="7737986" y="1469478"/>
            <a:ext cx="109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64041E-55A9-1BDA-32F2-E7FC7411B1ED}"/>
              </a:ext>
            </a:extLst>
          </p:cNvPr>
          <p:cNvSpPr txBox="1"/>
          <p:nvPr/>
        </p:nvSpPr>
        <p:spPr>
          <a:xfrm>
            <a:off x="7747819" y="1961091"/>
            <a:ext cx="109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74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3A8934-2B50-1DD3-A272-786555F046DE}"/>
              </a:ext>
            </a:extLst>
          </p:cNvPr>
          <p:cNvCxnSpPr>
            <a:cxnSpLocks/>
          </p:cNvCxnSpPr>
          <p:nvPr/>
        </p:nvCxnSpPr>
        <p:spPr>
          <a:xfrm>
            <a:off x="7472514" y="2570690"/>
            <a:ext cx="93898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C711477-C5FF-5EFC-BF4B-69C62AB9C949}"/>
              </a:ext>
            </a:extLst>
          </p:cNvPr>
          <p:cNvSpPr txBox="1"/>
          <p:nvPr/>
        </p:nvSpPr>
        <p:spPr>
          <a:xfrm>
            <a:off x="7993626" y="2482200"/>
            <a:ext cx="89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12FBEEF-F26C-BEDC-D4BF-13ED47B69864}"/>
              </a:ext>
            </a:extLst>
          </p:cNvPr>
          <p:cNvCxnSpPr>
            <a:cxnSpLocks/>
          </p:cNvCxnSpPr>
          <p:nvPr/>
        </p:nvCxnSpPr>
        <p:spPr>
          <a:xfrm>
            <a:off x="1877961" y="4689987"/>
            <a:ext cx="7374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25250A3-7C01-1035-0FBA-CBDA433834FF}"/>
              </a:ext>
            </a:extLst>
          </p:cNvPr>
          <p:cNvSpPr txBox="1"/>
          <p:nvPr/>
        </p:nvSpPr>
        <p:spPr>
          <a:xfrm>
            <a:off x="2015612" y="4635462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A8E15E8-96A9-28A6-9EEB-0D35405D709F}"/>
              </a:ext>
            </a:extLst>
          </p:cNvPr>
          <p:cNvSpPr txBox="1"/>
          <p:nvPr/>
        </p:nvSpPr>
        <p:spPr>
          <a:xfrm>
            <a:off x="2015612" y="5068081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B78A7B-B90F-B651-3021-FE4054EC2C14}"/>
              </a:ext>
            </a:extLst>
          </p:cNvPr>
          <p:cNvCxnSpPr>
            <a:cxnSpLocks/>
          </p:cNvCxnSpPr>
          <p:nvPr/>
        </p:nvCxnSpPr>
        <p:spPr>
          <a:xfrm>
            <a:off x="1927122" y="5673213"/>
            <a:ext cx="7374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582B4F2-A1F2-5756-219E-4363D10C2751}"/>
              </a:ext>
            </a:extLst>
          </p:cNvPr>
          <p:cNvSpPr txBox="1"/>
          <p:nvPr/>
        </p:nvSpPr>
        <p:spPr>
          <a:xfrm>
            <a:off x="2271252" y="5618688"/>
            <a:ext cx="63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1DCD6D3-AF0E-565C-5900-B911E1E88CF0}"/>
              </a:ext>
            </a:extLst>
          </p:cNvPr>
          <p:cNvGrpSpPr/>
          <p:nvPr/>
        </p:nvGrpSpPr>
        <p:grpSpPr>
          <a:xfrm>
            <a:off x="7443020" y="3503601"/>
            <a:ext cx="2282792" cy="1631502"/>
            <a:chOff x="434249" y="1441024"/>
            <a:chExt cx="1746508" cy="1631502"/>
          </a:xfrm>
        </p:grpSpPr>
        <p:sp>
          <p:nvSpPr>
            <p:cNvPr id="114" name="TextBox 43">
              <a:extLst>
                <a:ext uri="{FF2B5EF4-FFF2-40B4-BE49-F238E27FC236}">
                  <a16:creationId xmlns:a16="http://schemas.microsoft.com/office/drawing/2014/main" id="{0A035555-3587-1D41-83D3-B015DE2EF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15" name="TextBox 49">
              <a:extLst>
                <a:ext uri="{FF2B5EF4-FFF2-40B4-BE49-F238E27FC236}">
                  <a16:creationId xmlns:a16="http://schemas.microsoft.com/office/drawing/2014/main" id="{BEE4B108-A28D-D2B0-5C3B-01F441DF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49" y="1445824"/>
              <a:ext cx="11142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1557</a:t>
              </a:r>
            </a:p>
          </p:txBody>
        </p:sp>
        <p:grpSp>
          <p:nvGrpSpPr>
            <p:cNvPr id="116" name="Group 66">
              <a:extLst>
                <a:ext uri="{FF2B5EF4-FFF2-40B4-BE49-F238E27FC236}">
                  <a16:creationId xmlns:a16="http://schemas.microsoft.com/office/drawing/2014/main" id="{AB8F47B8-A3F5-6A2B-5572-A8B394F62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CDD3DDA-7DD4-ECE3-95FF-D4F118A99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B8440DE-9442-9BAF-3405-30E9DF473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D703BC8-02A1-8C1D-33FD-0822E912D15A}"/>
              </a:ext>
            </a:extLst>
          </p:cNvPr>
          <p:cNvSpPr txBox="1"/>
          <p:nvPr/>
        </p:nvSpPr>
        <p:spPr>
          <a:xfrm>
            <a:off x="8809703" y="4076413"/>
            <a:ext cx="86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83A4DDF-4DC1-EE9A-E49C-D7EB5C321BD9}"/>
              </a:ext>
            </a:extLst>
          </p:cNvPr>
          <p:cNvSpPr txBox="1"/>
          <p:nvPr/>
        </p:nvSpPr>
        <p:spPr>
          <a:xfrm>
            <a:off x="7482348" y="3957035"/>
            <a:ext cx="111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126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257DE04-A913-850E-5613-A37948500C80}"/>
              </a:ext>
            </a:extLst>
          </p:cNvPr>
          <p:cNvCxnSpPr>
            <a:cxnSpLocks/>
          </p:cNvCxnSpPr>
          <p:nvPr/>
        </p:nvCxnSpPr>
        <p:spPr>
          <a:xfrm>
            <a:off x="7619998" y="4625632"/>
            <a:ext cx="93898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BCC405F-97A9-8761-2598-FD57B394A537}"/>
              </a:ext>
            </a:extLst>
          </p:cNvPr>
          <p:cNvSpPr txBox="1"/>
          <p:nvPr/>
        </p:nvSpPr>
        <p:spPr>
          <a:xfrm>
            <a:off x="7767485" y="4537142"/>
            <a:ext cx="12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297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8B54CAA-8550-E881-2434-D5B461F4AB77}"/>
              </a:ext>
            </a:extLst>
          </p:cNvPr>
          <p:cNvSpPr txBox="1"/>
          <p:nvPr/>
        </p:nvSpPr>
        <p:spPr>
          <a:xfrm>
            <a:off x="7737988" y="5028755"/>
            <a:ext cx="130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294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9119C42-3559-DCC3-0695-89E9464FC241}"/>
              </a:ext>
            </a:extLst>
          </p:cNvPr>
          <p:cNvCxnSpPr>
            <a:cxnSpLocks/>
          </p:cNvCxnSpPr>
          <p:nvPr/>
        </p:nvCxnSpPr>
        <p:spPr>
          <a:xfrm>
            <a:off x="7678991" y="5638354"/>
            <a:ext cx="93898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BF05F482-D8F3-7F1B-CC2A-7F1A9548CF9F}"/>
              </a:ext>
            </a:extLst>
          </p:cNvPr>
          <p:cNvSpPr txBox="1"/>
          <p:nvPr/>
        </p:nvSpPr>
        <p:spPr>
          <a:xfrm>
            <a:off x="8200103" y="5549864"/>
            <a:ext cx="89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4048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7" grpId="0"/>
      <p:bldP spid="57" grpId="0"/>
      <p:bldP spid="60" grpId="0"/>
      <p:bldP spid="8" grpId="0"/>
      <p:bldP spid="9" grpId="0"/>
      <p:bldP spid="81" grpId="0"/>
      <p:bldP spid="88" grpId="0"/>
      <p:bldP spid="90" grpId="0"/>
      <p:bldP spid="105" grpId="0"/>
      <p:bldP spid="107" grpId="0"/>
      <p:bldP spid="109" grpId="0"/>
      <p:bldP spid="110" grpId="0"/>
      <p:bldP spid="112" grpId="0"/>
      <p:bldP spid="119" grpId="0"/>
      <p:bldP spid="120" grpId="0"/>
      <p:bldP spid="122" grpId="0"/>
      <p:bldP spid="123" grpId="0"/>
      <p:bldP spid="1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511</Words>
  <Application>Microsoft Office PowerPoint</Application>
  <PresentationFormat>Widescreen</PresentationFormat>
  <Paragraphs>105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#9Slide02 Noi dung dai</vt:lpstr>
      <vt:lpstr>Alef</vt:lpstr>
      <vt:lpstr>Arial</vt:lpstr>
      <vt:lpstr>Calibri</vt:lpstr>
      <vt:lpstr>Catamaran Black</vt:lpstr>
      <vt:lpstr>Catamaran ExtraBold</vt:lpstr>
      <vt:lpstr>Catamaran Medium</vt:lpstr>
      <vt:lpstr>Coiny</vt:lpstr>
      <vt:lpstr>Dosis</vt:lpstr>
      <vt:lpstr>Pacifico</vt:lpstr>
      <vt:lpstr>千图网拥有20W+精美PPT模板 更多PPT模板下载至：www.58pic.com/office/ppt​​</vt:lpstr>
      <vt:lpstr>Math Subject for Elementary - 3rd Grade: Practice Standards by Slidesgo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37</cp:revision>
  <dcterms:created xsi:type="dcterms:W3CDTF">2023-12-04T06:34:12Z</dcterms:created>
  <dcterms:modified xsi:type="dcterms:W3CDTF">2026-02-11T05:22:25Z</dcterms:modified>
</cp:coreProperties>
</file>