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68" r:id="rId3"/>
    <p:sldMasterId id="2147483780" r:id="rId4"/>
    <p:sldMasterId id="2147483793" r:id="rId5"/>
  </p:sldMasterIdLst>
  <p:notesMasterIdLst>
    <p:notesMasterId r:id="rId20"/>
  </p:notesMasterIdLst>
  <p:handoutMasterIdLst>
    <p:handoutMasterId r:id="rId21"/>
  </p:handoutMasterIdLst>
  <p:sldIdLst>
    <p:sldId id="257" r:id="rId6"/>
    <p:sldId id="336" r:id="rId7"/>
    <p:sldId id="327" r:id="rId8"/>
    <p:sldId id="297" r:id="rId9"/>
    <p:sldId id="2007577118" r:id="rId10"/>
    <p:sldId id="303" r:id="rId11"/>
    <p:sldId id="304" r:id="rId12"/>
    <p:sldId id="305" r:id="rId13"/>
    <p:sldId id="306" r:id="rId14"/>
    <p:sldId id="308" r:id="rId15"/>
    <p:sldId id="307" r:id="rId16"/>
    <p:sldId id="309" r:id="rId17"/>
    <p:sldId id="2007577119" r:id="rId18"/>
    <p:sldId id="115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936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A4B8-6097-414A-AB45-11247FB0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8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chọn</a:t>
            </a:r>
            <a:r>
              <a:rPr lang="en-US" baseline="0"/>
              <a:t> hình bất kì để đi đến câu hỏi</a:t>
            </a:r>
          </a:p>
          <a:p>
            <a:r>
              <a:rPr lang="en-US" baseline="0"/>
              <a:t>Click vào mũi tên để đi tới slide nội tiếp theo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1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5041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82672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36828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71282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49154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39902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454817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19842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41159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75495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37850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44912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000B0C7B-9799-4521-98CA-A7770E2CA1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0124" y="1741312"/>
            <a:ext cx="3375376" cy="337537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5">
            <a:extLst>
              <a:ext uri="{FF2B5EF4-FFF2-40B4-BE49-F238E27FC236}">
                <a16:creationId xmlns:a16="http://schemas.microsoft.com/office/drawing/2014/main" id="{4E5C44BD-3A78-4D17-B643-A7BEB084C3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E6557-63EC-5AC7-E670-2712D6B9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4724-3EDA-1932-6225-B20871C8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78DC-41FA-C59E-DC79-2EF003B9C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3ED8-2D4A-D5D3-8769-A8DFFAAA0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0DD7-27C2-7CD8-1F16-E2C31663C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9CDD3-A648-EC17-BBB9-E04E017F4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E4E19BB4-6071-7B21-0D5F-4ECBC4F067B0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CF19D-D4BB-A761-7250-3C2729E0A271}"/>
              </a:ext>
            </a:extLst>
          </p:cNvPr>
          <p:cNvSpPr txBox="1">
            <a:spLocks/>
          </p:cNvSpPr>
          <p:nvPr userDrawn="1"/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F2D85-9352-FC68-ECBF-B5747096B0B3}"/>
              </a:ext>
            </a:extLst>
          </p:cNvPr>
          <p:cNvSpPr txBox="1">
            <a:spLocks/>
          </p:cNvSpPr>
          <p:nvPr userDrawn="1"/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28587" indent="-228587" algn="l" defTabSz="91434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34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79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7FEE3-E64C-0847-8469-51FB4CA4A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0C67-3EF2-876E-86A9-855E84E99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68EA2-1969-D664-7F1E-A989CE47D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698E4-3DDD-77A0-7A7F-4332A0D2FF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3431C8B1-2CDB-F609-304F-0F78F8722ABC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32857E-0BD2-C4F4-0824-ECA9AC614090}"/>
              </a:ext>
            </a:extLst>
          </p:cNvPr>
          <p:cNvSpPr txBox="1">
            <a:spLocks/>
          </p:cNvSpPr>
          <p:nvPr userDrawn="1"/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00EDEB-8C4B-92DE-6E49-31EB9AD242F3}"/>
              </a:ext>
            </a:extLst>
          </p:cNvPr>
          <p:cNvSpPr txBox="1">
            <a:spLocks/>
          </p:cNvSpPr>
          <p:nvPr userDrawn="1"/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BBCF5C-C5B8-8691-C4A8-AF98AB37552B}"/>
              </a:ext>
            </a:extLst>
          </p:cNvPr>
          <p:cNvSpPr txBox="1">
            <a:spLocks/>
          </p:cNvSpPr>
          <p:nvPr userDrawn="1"/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A743F1-F96B-8BFE-8B70-AFAC5FAAE814}"/>
              </a:ext>
            </a:extLst>
          </p:cNvPr>
          <p:cNvSpPr txBox="1">
            <a:spLocks/>
          </p:cNvSpPr>
          <p:nvPr userDrawn="1"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39D7FB-7174-41BD-B08E-44B5430C3B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矩形 3">
            <a:extLst>
              <a:ext uri="{FF2B5EF4-FFF2-40B4-BE49-F238E27FC236}">
                <a16:creationId xmlns:a16="http://schemas.microsoft.com/office/drawing/2014/main" id="{1C4EB3CE-BC13-485F-3B8A-8E0151B9794D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1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image" Target="../media/image46.pn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gif"/><Relationship Id="rId5" Type="http://schemas.openxmlformats.org/officeDocument/2006/relationships/slide" Target="slide5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21" y="-99939"/>
            <a:ext cx="1612279" cy="1612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90AC7-14CA-4B5B-D139-ECBC5963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16" y="2211735"/>
            <a:ext cx="8663167" cy="2231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356E75-5015-ED2A-95CE-F24D22FB9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18" y="924506"/>
            <a:ext cx="234716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776752" y="2950344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07986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07985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3717" y="26670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55081" r="33610" b="12362"/>
          <a:stretch/>
        </p:blipFill>
        <p:spPr>
          <a:xfrm>
            <a:off x="5983303" y="2722737"/>
            <a:ext cx="1182728" cy="1304299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876800" y="3048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1139" y="2731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39038"/>
          <a:stretch/>
        </p:blipFill>
        <p:spPr>
          <a:xfrm>
            <a:off x="6174906" y="3170149"/>
            <a:ext cx="1182728" cy="959563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91861" y="2015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02899" y="3920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3658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26354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C59202A3-E987-754C-EED1-BF148110A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53" y="2141118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28123" y="1137622"/>
            <a:ext cx="2585782" cy="2284201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1302730" y="339655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787874" y="1985942"/>
            <a:ext cx="963561" cy="1035642"/>
          </a:xfrm>
          <a:prstGeom prst="rect">
            <a:avLst/>
          </a:prstGeom>
        </p:spPr>
      </p:pic>
      <p:pic>
        <p:nvPicPr>
          <p:cNvPr id="14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9E149D6-3A9F-4F2B-8B7A-576765EDF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407218"/>
            <a:ext cx="7608276" cy="4450782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54637D6A-CDD2-19FA-8155-3BEF6D71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08" y="4347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DF23CA3-1E1D-321D-870D-C406423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28" y="167622"/>
            <a:ext cx="8237639" cy="64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29C48C-AD47-28AE-0FED-FF20737025E7}"/>
              </a:ext>
            </a:extLst>
          </p:cNvPr>
          <p:cNvGrpSpPr/>
          <p:nvPr/>
        </p:nvGrpSpPr>
        <p:grpSpPr>
          <a:xfrm>
            <a:off x="432226" y="322957"/>
            <a:ext cx="11374185" cy="846415"/>
            <a:chOff x="559883" y="346364"/>
            <a:chExt cx="11374185" cy="84641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62F3FD-8F11-7F6B-1A03-2A3DAE0ECACC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D341B-53E3-7B07-5BAE-6F77767AE280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01D4094-3D77-8F07-A5C9-7B1AEE780204}"/>
              </a:ext>
            </a:extLst>
          </p:cNvPr>
          <p:cNvSpPr/>
          <p:nvPr/>
        </p:nvSpPr>
        <p:spPr>
          <a:xfrm>
            <a:off x="5976597" y="443563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id="{A8DB89EC-A560-D9FA-D07C-7DF14E47739B}"/>
              </a:ext>
            </a:extLst>
          </p:cNvPr>
          <p:cNvSpPr/>
          <p:nvPr/>
        </p:nvSpPr>
        <p:spPr>
          <a:xfrm>
            <a:off x="5965141" y="1348973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110B3956-AFAF-24F6-5F1F-F2CBAE50F775}"/>
              </a:ext>
            </a:extLst>
          </p:cNvPr>
          <p:cNvSpPr/>
          <p:nvPr/>
        </p:nvSpPr>
        <p:spPr>
          <a:xfrm>
            <a:off x="5977050" y="1772556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Rounded Rectangle 53">
            <a:extLst>
              <a:ext uri="{FF2B5EF4-FFF2-40B4-BE49-F238E27FC236}">
                <a16:creationId xmlns:a16="http://schemas.microsoft.com/office/drawing/2014/main" id="{CD5479E2-2029-B7F4-773D-7674CBB2B1EC}"/>
              </a:ext>
            </a:extLst>
          </p:cNvPr>
          <p:cNvSpPr/>
          <p:nvPr/>
        </p:nvSpPr>
        <p:spPr>
          <a:xfrm>
            <a:off x="5983970" y="220980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485ED8B1-4443-A3F7-0542-BC13036CF298}"/>
              </a:ext>
            </a:extLst>
          </p:cNvPr>
          <p:cNvSpPr/>
          <p:nvPr/>
        </p:nvSpPr>
        <p:spPr>
          <a:xfrm>
            <a:off x="5973609" y="3534707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Rounded Rectangle 55">
            <a:extLst>
              <a:ext uri="{FF2B5EF4-FFF2-40B4-BE49-F238E27FC236}">
                <a16:creationId xmlns:a16="http://schemas.microsoft.com/office/drawing/2014/main" id="{844DEED6-C7AF-6574-7C2B-B62E257F245D}"/>
              </a:ext>
            </a:extLst>
          </p:cNvPr>
          <p:cNvSpPr/>
          <p:nvPr/>
        </p:nvSpPr>
        <p:spPr>
          <a:xfrm>
            <a:off x="5980895" y="4861858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56">
            <a:extLst>
              <a:ext uri="{FF2B5EF4-FFF2-40B4-BE49-F238E27FC236}">
                <a16:creationId xmlns:a16="http://schemas.microsoft.com/office/drawing/2014/main" id="{81E0E740-E35D-F540-9166-FCE309ECCAF0}"/>
              </a:ext>
            </a:extLst>
          </p:cNvPr>
          <p:cNvSpPr/>
          <p:nvPr/>
        </p:nvSpPr>
        <p:spPr>
          <a:xfrm>
            <a:off x="5980895" y="3973765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D36CC39-9C2F-4B6E-85B2-4BB4C366E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5059" r="24832" b="30918"/>
          <a:stretch/>
        </p:blipFill>
        <p:spPr bwMode="auto">
          <a:xfrm>
            <a:off x="5975536" y="898472"/>
            <a:ext cx="368300" cy="2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0D80D-35D2-B1A0-D8FE-B4C5E042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6" b="339"/>
          <a:stretch/>
        </p:blipFill>
        <p:spPr>
          <a:xfrm>
            <a:off x="3106946" y="3614538"/>
            <a:ext cx="6858000" cy="19835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FE512BA-527E-513B-B20A-2EA62999C48B}"/>
              </a:ext>
            </a:extLst>
          </p:cNvPr>
          <p:cNvSpPr/>
          <p:nvPr/>
        </p:nvSpPr>
        <p:spPr>
          <a:xfrm>
            <a:off x="391442" y="344507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EBA0F-DBBF-B006-3A24-701AE2F85F68}"/>
              </a:ext>
            </a:extLst>
          </p:cNvPr>
          <p:cNvSpPr txBox="1"/>
          <p:nvPr/>
        </p:nvSpPr>
        <p:spPr>
          <a:xfrm>
            <a:off x="1025857" y="3711047"/>
            <a:ext cx="204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Số? 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B20C9AF3-033C-7B0C-D906-D8F00E68519D}"/>
              </a:ext>
            </a:extLst>
          </p:cNvPr>
          <p:cNvSpPr/>
          <p:nvPr/>
        </p:nvSpPr>
        <p:spPr>
          <a:xfrm>
            <a:off x="4675659" y="5055111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id="{0858B4C7-5473-339D-90AE-D78DCA151274}"/>
              </a:ext>
            </a:extLst>
          </p:cNvPr>
          <p:cNvSpPr/>
          <p:nvPr/>
        </p:nvSpPr>
        <p:spPr>
          <a:xfrm>
            <a:off x="5756241" y="507821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3858FFE8-1940-0C73-F70A-896EA1C8E64B}"/>
              </a:ext>
            </a:extLst>
          </p:cNvPr>
          <p:cNvSpPr/>
          <p:nvPr/>
        </p:nvSpPr>
        <p:spPr>
          <a:xfrm>
            <a:off x="6869421" y="5077614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45">
            <a:extLst>
              <a:ext uri="{FF2B5EF4-FFF2-40B4-BE49-F238E27FC236}">
                <a16:creationId xmlns:a16="http://schemas.microsoft.com/office/drawing/2014/main" id="{3446A1E1-45E5-E651-3A9F-6257C14722B1}"/>
              </a:ext>
            </a:extLst>
          </p:cNvPr>
          <p:cNvSpPr/>
          <p:nvPr/>
        </p:nvSpPr>
        <p:spPr>
          <a:xfrm>
            <a:off x="7982601" y="507700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id="{5F2F5D76-2898-2EE7-431E-24E1B25E6F8F}"/>
              </a:ext>
            </a:extLst>
          </p:cNvPr>
          <p:cNvSpPr/>
          <p:nvPr/>
        </p:nvSpPr>
        <p:spPr>
          <a:xfrm>
            <a:off x="9112353" y="5077008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C66AA-F08B-ADDC-34C4-04A2929F05AB}"/>
              </a:ext>
            </a:extLst>
          </p:cNvPr>
          <p:cNvSpPr txBox="1"/>
          <p:nvPr/>
        </p:nvSpPr>
        <p:spPr>
          <a:xfrm>
            <a:off x="1025856" y="5534561"/>
            <a:ext cx="1113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Trong các con vật: con thỏ, con chó, con trâu, số con vật nào ít nhất?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747732-9754-6878-928A-8E3EE8637A1B}"/>
              </a:ext>
            </a:extLst>
          </p:cNvPr>
          <p:cNvSpPr/>
          <p:nvPr/>
        </p:nvSpPr>
        <p:spPr>
          <a:xfrm>
            <a:off x="8808639" y="3699573"/>
            <a:ext cx="1064627" cy="199776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3B109B0-4036-F705-DA54-86CB15A6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76" y="0"/>
            <a:ext cx="57245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2331835" y="916345"/>
            <a:ext cx="1717125" cy="1524486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277672" y="755657"/>
            <a:ext cx="1731827" cy="1845863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8001001" y="170958"/>
            <a:ext cx="2066933" cy="301526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5518" r="29173" b="66881"/>
          <a:stretch/>
        </p:blipFill>
        <p:spPr>
          <a:xfrm>
            <a:off x="1295400" y="2601520"/>
            <a:ext cx="2476500" cy="3388469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7" t="57706" r="34905" b="12362"/>
          <a:stretch/>
        </p:blipFill>
        <p:spPr>
          <a:xfrm>
            <a:off x="4795730" y="3162301"/>
            <a:ext cx="2247900" cy="2570439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40988"/>
          <a:stretch/>
        </p:blipFill>
        <p:spPr>
          <a:xfrm>
            <a:off x="8001001" y="3939880"/>
            <a:ext cx="2535283" cy="1889421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68" y="5305647"/>
            <a:ext cx="1040504" cy="10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852952" y="29718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97971" y="30861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03831" y="30819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2780" y="27432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5860084" y="3011721"/>
            <a:ext cx="801052" cy="711184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05352" y="3091943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2830685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711031" y="3025092"/>
            <a:ext cx="807910" cy="861108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005352" y="2860559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9928" y="2566643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5652460" y="2403360"/>
            <a:ext cx="964240" cy="1406641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36283" y="2812146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2340" y="2926464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98200" y="2922343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5874" y="256146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5518" r="27571" b="65516"/>
          <a:stretch/>
        </p:blipFill>
        <p:spPr>
          <a:xfrm>
            <a:off x="5943601" y="2532120"/>
            <a:ext cx="1332079" cy="1658880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252</Words>
  <Application>Microsoft Office PowerPoint</Application>
  <PresentationFormat>Widescreen</PresentationFormat>
  <Paragraphs>115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宋体</vt:lpstr>
      <vt:lpstr>#9Slide05 Bodega Script</vt:lpstr>
      <vt:lpstr>#9Slide07 HoneyCream</vt:lpstr>
      <vt:lpstr>Arial</vt:lpstr>
      <vt:lpstr>Arial Unicode MS</vt:lpstr>
      <vt:lpstr>Arial-Rounded</vt:lpstr>
      <vt:lpstr>Calibri</vt:lpstr>
      <vt:lpstr>等线</vt:lpstr>
      <vt:lpstr>Poppins Light</vt:lpstr>
      <vt:lpstr>SVN-Newton</vt:lpstr>
      <vt:lpstr>SVN-Poky's</vt:lpstr>
      <vt:lpstr>Times New Roman</vt:lpstr>
      <vt:lpstr>UTM Aquarelle</vt:lpstr>
      <vt:lpstr>UTM Avo</vt:lpstr>
      <vt:lpstr>自定义设计方案</vt:lpstr>
      <vt:lpstr>1_Office Theme</vt:lpstr>
      <vt:lpstr>Office Theme</vt:lpstr>
      <vt:lpstr>Office 主题​​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69</cp:revision>
  <dcterms:created xsi:type="dcterms:W3CDTF">2021-07-24T01:07:49Z</dcterms:created>
  <dcterms:modified xsi:type="dcterms:W3CDTF">2026-04-06T03:24:35Z</dcterms:modified>
</cp:coreProperties>
</file>