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77" r:id="rId4"/>
  </p:sldMasterIdLst>
  <p:notesMasterIdLst>
    <p:notesMasterId r:id="rId12"/>
  </p:notesMasterIdLst>
  <p:handoutMasterIdLst>
    <p:handoutMasterId r:id="rId13"/>
  </p:handoutMasterIdLst>
  <p:sldIdLst>
    <p:sldId id="288" r:id="rId5"/>
    <p:sldId id="260" r:id="rId6"/>
    <p:sldId id="336" r:id="rId7"/>
    <p:sldId id="337" r:id="rId8"/>
    <p:sldId id="338" r:id="rId9"/>
    <p:sldId id="340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F0A61562-BF88-7B96-22A5-4983856E6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5" name="圆角矩形 6">
            <a:extLst>
              <a:ext uri="{FF2B5EF4-FFF2-40B4-BE49-F238E27FC236}">
                <a16:creationId xmlns:a16="http://schemas.microsoft.com/office/drawing/2014/main" id="{248DE436-3403-A962-677A-BABC9B277DB1}"/>
              </a:ext>
            </a:extLst>
          </p:cNvPr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754EE9F-DBE1-4263-F2B4-9E2029C810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83C587C-39E6-BD97-6447-548A136946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3" name="圆角矩形 6">
            <a:extLst>
              <a:ext uri="{FF2B5EF4-FFF2-40B4-BE49-F238E27FC236}">
                <a16:creationId xmlns:a16="http://schemas.microsoft.com/office/drawing/2014/main" id="{87B6F131-1211-D555-916F-42475CF04B0C}"/>
              </a:ext>
            </a:extLst>
          </p:cNvPr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BF9B129-573A-A336-DF1F-04F05B1C7A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684062-C6CF-C5AA-F146-DEE0CBEFB8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5133725" y="3876716"/>
            <a:ext cx="191832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400" cap="none" spc="-680" normalizeH="0" baseline="0" noProof="0" dirty="0">
              <a:ln w="28575" cmpd="dbl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F872B-FACF-3C0B-F1E3-139AAFE18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764CA3-6BF7-E3F3-50FA-5F64169F5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7A4763-E3FB-40AD-79C0-A2952CAED5A0}"/>
              </a:ext>
            </a:extLst>
          </p:cNvPr>
          <p:cNvSpPr/>
          <p:nvPr/>
        </p:nvSpPr>
        <p:spPr>
          <a:xfrm>
            <a:off x="345534" y="372785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B582E-2CF6-8CF5-DFA5-8A451B253316}"/>
              </a:ext>
            </a:extLst>
          </p:cNvPr>
          <p:cNvSpPr txBox="1"/>
          <p:nvPr/>
        </p:nvSpPr>
        <p:spPr>
          <a:xfrm>
            <a:off x="1503615" y="43776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hình nào là hình vuông?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451A9-366E-CFD0-E8D7-4FAFD665F0EB}"/>
              </a:ext>
            </a:extLst>
          </p:cNvPr>
          <p:cNvSpPr txBox="1"/>
          <p:nvPr/>
        </p:nvSpPr>
        <p:spPr>
          <a:xfrm>
            <a:off x="1503615" y="49110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hình tam giác?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BE6DF-499D-DADA-3384-0788145248B4}"/>
              </a:ext>
            </a:extLst>
          </p:cNvPr>
          <p:cNvSpPr txBox="1"/>
          <p:nvPr/>
        </p:nvSpPr>
        <p:spPr>
          <a:xfrm>
            <a:off x="1503615" y="54444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tròn?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5B06F-04D4-1B5E-8A5D-E479A02A50C3}"/>
              </a:ext>
            </a:extLst>
          </p:cNvPr>
          <p:cNvSpPr txBox="1"/>
          <p:nvPr/>
        </p:nvSpPr>
        <p:spPr>
          <a:xfrm>
            <a:off x="1503615" y="59778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hình chữ nhật?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DF37F-FD8C-6D19-4230-51FC5FFFD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4" y="549718"/>
            <a:ext cx="8823455" cy="3944827"/>
          </a:xfrm>
          <a:prstGeom prst="rect">
            <a:avLst/>
          </a:prstGeom>
        </p:spPr>
      </p:pic>
      <p:sp>
        <p:nvSpPr>
          <p:cNvPr id="8" name="Right Arrow 29">
            <a:extLst>
              <a:ext uri="{FF2B5EF4-FFF2-40B4-BE49-F238E27FC236}">
                <a16:creationId xmlns:a16="http://schemas.microsoft.com/office/drawing/2014/main" id="{B9CC2C27-0558-0A90-21FA-86130BA9767F}"/>
              </a:ext>
            </a:extLst>
          </p:cNvPr>
          <p:cNvSpPr/>
          <p:nvPr/>
        </p:nvSpPr>
        <p:spPr>
          <a:xfrm rot="5057774">
            <a:off x="2216433" y="319864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30">
            <a:extLst>
              <a:ext uri="{FF2B5EF4-FFF2-40B4-BE49-F238E27FC236}">
                <a16:creationId xmlns:a16="http://schemas.microsoft.com/office/drawing/2014/main" id="{784CD8BD-63C1-F8D4-0399-185381645154}"/>
              </a:ext>
            </a:extLst>
          </p:cNvPr>
          <p:cNvSpPr/>
          <p:nvPr/>
        </p:nvSpPr>
        <p:spPr>
          <a:xfrm rot="5057774">
            <a:off x="8305597" y="319863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31">
            <a:extLst>
              <a:ext uri="{FF2B5EF4-FFF2-40B4-BE49-F238E27FC236}">
                <a16:creationId xmlns:a16="http://schemas.microsoft.com/office/drawing/2014/main" id="{1974F6C4-E116-C960-64F7-8DBDD2ABEF37}"/>
              </a:ext>
            </a:extLst>
          </p:cNvPr>
          <p:cNvSpPr/>
          <p:nvPr/>
        </p:nvSpPr>
        <p:spPr>
          <a:xfrm rot="3789303">
            <a:off x="3504997" y="2491371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32">
            <a:extLst>
              <a:ext uri="{FF2B5EF4-FFF2-40B4-BE49-F238E27FC236}">
                <a16:creationId xmlns:a16="http://schemas.microsoft.com/office/drawing/2014/main" id="{C27181F3-4C31-AF71-A1F0-7CAFE63D1439}"/>
              </a:ext>
            </a:extLst>
          </p:cNvPr>
          <p:cNvSpPr/>
          <p:nvPr/>
        </p:nvSpPr>
        <p:spPr>
          <a:xfrm rot="7677595">
            <a:off x="9501608" y="247791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33">
            <a:extLst>
              <a:ext uri="{FF2B5EF4-FFF2-40B4-BE49-F238E27FC236}">
                <a16:creationId xmlns:a16="http://schemas.microsoft.com/office/drawing/2014/main" id="{56AF2AAB-E51A-9AFE-8597-680D57053819}"/>
              </a:ext>
            </a:extLst>
          </p:cNvPr>
          <p:cNvSpPr/>
          <p:nvPr/>
        </p:nvSpPr>
        <p:spPr>
          <a:xfrm rot="2780518">
            <a:off x="1568187" y="2496598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34">
            <a:extLst>
              <a:ext uri="{FF2B5EF4-FFF2-40B4-BE49-F238E27FC236}">
                <a16:creationId xmlns:a16="http://schemas.microsoft.com/office/drawing/2014/main" id="{54F2DC2F-884C-0E57-6542-B895C2C1AC2B}"/>
              </a:ext>
            </a:extLst>
          </p:cNvPr>
          <p:cNvSpPr/>
          <p:nvPr/>
        </p:nvSpPr>
        <p:spPr>
          <a:xfrm rot="6720023">
            <a:off x="4507409" y="439925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35">
            <a:extLst>
              <a:ext uri="{FF2B5EF4-FFF2-40B4-BE49-F238E27FC236}">
                <a16:creationId xmlns:a16="http://schemas.microsoft.com/office/drawing/2014/main" id="{7D54099B-8317-DD36-2DB2-1E8B3A9EF399}"/>
              </a:ext>
            </a:extLst>
          </p:cNvPr>
          <p:cNvSpPr/>
          <p:nvPr/>
        </p:nvSpPr>
        <p:spPr>
          <a:xfrm rot="6102026">
            <a:off x="6463984" y="29432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36">
            <a:extLst>
              <a:ext uri="{FF2B5EF4-FFF2-40B4-BE49-F238E27FC236}">
                <a16:creationId xmlns:a16="http://schemas.microsoft.com/office/drawing/2014/main" id="{F9181DB6-52F1-A128-176B-3D0B4B1C388E}"/>
              </a:ext>
            </a:extLst>
          </p:cNvPr>
          <p:cNvSpPr/>
          <p:nvPr/>
        </p:nvSpPr>
        <p:spPr>
          <a:xfrm rot="6102026">
            <a:off x="7706249" y="1951057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908917-FEFC-BB11-9ECE-F4A3F0291748}"/>
              </a:ext>
            </a:extLst>
          </p:cNvPr>
          <p:cNvGrpSpPr/>
          <p:nvPr/>
        </p:nvGrpSpPr>
        <p:grpSpPr>
          <a:xfrm>
            <a:off x="391442" y="322326"/>
            <a:ext cx="11252077" cy="845141"/>
            <a:chOff x="597667" y="496852"/>
            <a:chExt cx="11252077" cy="8451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B0D9DC-688A-4C36-C83C-CE17D1D0B225}"/>
                </a:ext>
              </a:extLst>
            </p:cNvPr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95F920-89AE-9409-304F-1EC6E4B5246A}"/>
                </a:ext>
              </a:extLst>
            </p:cNvPr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A6472B-1901-72DA-8DB8-AFBA2769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89" y="1404881"/>
            <a:ext cx="8195662" cy="43120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55608A-4E6E-EFE0-8B09-3627558E344C}"/>
              </a:ext>
            </a:extLst>
          </p:cNvPr>
          <p:cNvSpPr/>
          <p:nvPr/>
        </p:nvSpPr>
        <p:spPr>
          <a:xfrm>
            <a:off x="2858243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8634DE-3189-133E-D6DC-49C17C0342A1}"/>
              </a:ext>
            </a:extLst>
          </p:cNvPr>
          <p:cNvSpPr/>
          <p:nvPr/>
        </p:nvSpPr>
        <p:spPr>
          <a:xfrm>
            <a:off x="8376457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140A8F-EBDB-9426-E26A-7210426EFE4D}"/>
              </a:ext>
            </a:extLst>
          </p:cNvPr>
          <p:cNvSpPr/>
          <p:nvPr/>
        </p:nvSpPr>
        <p:spPr>
          <a:xfrm>
            <a:off x="5561587" y="509954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CFEBC0-D859-14DA-9D39-A620DDA8B1CF}"/>
              </a:ext>
            </a:extLst>
          </p:cNvPr>
          <p:cNvGrpSpPr/>
          <p:nvPr/>
        </p:nvGrpSpPr>
        <p:grpSpPr>
          <a:xfrm>
            <a:off x="601209" y="533400"/>
            <a:ext cx="11374185" cy="822960"/>
            <a:chOff x="559883" y="346364"/>
            <a:chExt cx="11374185" cy="8229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B7FDAD-6723-3C98-C18E-67CC0060C89A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EBEC56-1AB3-95CD-2C18-46008487208B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dặt vài dấu “?” là hình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5CBF0B-CC8C-2ADE-AA2D-CC308528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838654"/>
            <a:ext cx="10532471" cy="31806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3EEFE3-FD45-ABBB-7910-8AC458A1E11D}"/>
              </a:ext>
            </a:extLst>
          </p:cNvPr>
          <p:cNvSpPr/>
          <p:nvPr/>
        </p:nvSpPr>
        <p:spPr>
          <a:xfrm>
            <a:off x="5246394" y="413472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02C8A-7453-24F1-F675-38941D3B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942" b="45612"/>
          <a:stretch/>
        </p:blipFill>
        <p:spPr>
          <a:xfrm>
            <a:off x="1486511" y="3565670"/>
            <a:ext cx="3640564" cy="29960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DAF22B-BDB6-1E76-FFD5-9F52C0D3B548}"/>
              </a:ext>
            </a:extLst>
          </p:cNvPr>
          <p:cNvGrpSpPr/>
          <p:nvPr/>
        </p:nvGrpSpPr>
        <p:grpSpPr>
          <a:xfrm>
            <a:off x="365919" y="148679"/>
            <a:ext cx="11374185" cy="822960"/>
            <a:chOff x="559883" y="346364"/>
            <a:chExt cx="11374185" cy="8229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D915ED-59DB-9A84-D9BD-E188FC014502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7C42E1-AACC-5AA0-332B-B237C469ECAD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bốn hình tam giác như nhau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65ABCF-D0AA-9689-8657-FE8CACC1C272}"/>
              </a:ext>
            </a:extLst>
          </p:cNvPr>
          <p:cNvSpPr txBox="1"/>
          <p:nvPr/>
        </p:nvSpPr>
        <p:spPr>
          <a:xfrm>
            <a:off x="1237689" y="3048000"/>
            <a:ext cx="953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thành mỗi hình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C516F-7F5C-D6EF-955A-9669BF94F793}"/>
              </a:ext>
            </a:extLst>
          </p:cNvPr>
          <p:cNvSpPr txBox="1"/>
          <p:nvPr/>
        </p:nvSpPr>
        <p:spPr>
          <a:xfrm>
            <a:off x="1237690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FCEFB-15DB-4F62-1D36-AE51E668C93B}"/>
              </a:ext>
            </a:extLst>
          </p:cNvPr>
          <p:cNvSpPr txBox="1"/>
          <p:nvPr/>
        </p:nvSpPr>
        <p:spPr>
          <a:xfrm>
            <a:off x="5995165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29946-5248-DC22-CA2D-F172008A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89" y="1143630"/>
            <a:ext cx="6957060" cy="1722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1A3C6-F678-25BF-7DE6-692A2E7A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6050" r="46159" b="870"/>
          <a:stretch/>
        </p:blipFill>
        <p:spPr>
          <a:xfrm>
            <a:off x="6929335" y="3930551"/>
            <a:ext cx="3842284" cy="2373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54CB80-6B8B-78A9-A5BE-8BCDF2264D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2" t="2305" r="8194" b="45796"/>
          <a:stretch/>
        </p:blipFill>
        <p:spPr>
          <a:xfrm>
            <a:off x="9736267" y="2285825"/>
            <a:ext cx="2003837" cy="22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69280" y="1220264"/>
            <a:ext cx="495250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9DEFA-3A77-E35B-643D-77FC4786B41C}"/>
              </a:ext>
            </a:extLst>
          </p:cNvPr>
          <p:cNvSpPr txBox="1"/>
          <p:nvPr/>
        </p:nvSpPr>
        <p:spPr>
          <a:xfrm>
            <a:off x="902970" y="648866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94C71-542A-FC4C-7460-C5AF485A2B5B}"/>
              </a:ext>
            </a:extLst>
          </p:cNvPr>
          <p:cNvSpPr txBox="1"/>
          <p:nvPr/>
        </p:nvSpPr>
        <p:spPr>
          <a:xfrm>
            <a:off x="902970" y="648866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111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Cambria</vt:lpstr>
      <vt:lpstr>等线</vt:lpstr>
      <vt:lpstr>Lato</vt:lpstr>
      <vt:lpstr>雷盖体</vt:lpstr>
      <vt:lpstr>自定义设计方案</vt:lpstr>
      <vt:lpstr>1_Office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40</cp:revision>
  <dcterms:created xsi:type="dcterms:W3CDTF">2021-07-24T01:07:49Z</dcterms:created>
  <dcterms:modified xsi:type="dcterms:W3CDTF">2026-04-06T03:38:19Z</dcterms:modified>
</cp:coreProperties>
</file>