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9" r:id="rId3"/>
    <p:sldId id="289" r:id="rId4"/>
    <p:sldId id="290" r:id="rId5"/>
    <p:sldId id="291" r:id="rId6"/>
    <p:sldId id="294" r:id="rId7"/>
    <p:sldId id="295" r:id="rId8"/>
    <p:sldId id="296" r:id="rId9"/>
    <p:sldId id="297" r:id="rId10"/>
    <p:sldId id="298" r:id="rId11"/>
    <p:sldId id="299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31" d="100"/>
          <a:sy n="131" d="100"/>
        </p:scale>
        <p:origin x="66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06/03/2026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2026/3/6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39</Words>
  <Application>Microsoft Office PowerPoint</Application>
  <PresentationFormat>On-screen Show (16:9)</PresentationFormat>
  <Paragraphs>14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42</cp:revision>
  <dcterms:created xsi:type="dcterms:W3CDTF">2017-01-10T13:46:13Z</dcterms:created>
  <dcterms:modified xsi:type="dcterms:W3CDTF">2026-03-06T01:33:19Z</dcterms:modified>
</cp:coreProperties>
</file>