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sldIdLst>
    <p:sldId id="256" r:id="rId2"/>
    <p:sldId id="279" r:id="rId3"/>
    <p:sldId id="290" r:id="rId4"/>
    <p:sldId id="285" r:id="rId5"/>
    <p:sldId id="286" r:id="rId6"/>
    <p:sldId id="292" r:id="rId7"/>
    <p:sldId id="293" r:id="rId8"/>
    <p:sldId id="295" r:id="rId9"/>
    <p:sldId id="296" r:id="rId10"/>
  </p:sldIdLst>
  <p:sldSz cx="9144000" cy="5143500" type="screen16x9"/>
  <p:notesSz cx="6858000" cy="9144000"/>
  <p:custDataLst>
    <p:tags r:id="rId12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7713042B-E3DF-4886-961E-1A57990D5C02}">
          <p14:sldIdLst>
            <p14:sldId id="256"/>
          </p14:sldIdLst>
        </p14:section>
        <p14:section name="Tiết 1" id="{29C178FB-5098-4551-BE1B-302196ADB65A}">
          <p14:sldIdLst/>
        </p14:section>
        <p14:section name="Tiết 2" id="{9F60823D-ED45-406B-A127-289E07A3A261}">
          <p14:sldIdLst>
            <p14:sldId id="279"/>
            <p14:sldId id="290"/>
            <p14:sldId id="285"/>
            <p14:sldId id="286"/>
            <p14:sldId id="292"/>
            <p14:sldId id="293"/>
            <p14:sldId id="295"/>
            <p14:sldId id="29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AB00"/>
    <a:srgbClr val="1F8811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10" autoAdjust="0"/>
    <p:restoredTop sz="86885" autoAdjust="0"/>
  </p:normalViewPr>
  <p:slideViewPr>
    <p:cSldViewPr snapToGrid="0">
      <p:cViewPr varScale="1">
        <p:scale>
          <a:sx n="131" d="100"/>
          <a:sy n="131" d="100"/>
        </p:scale>
        <p:origin x="666" y="12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6" d="100"/>
          <a:sy n="66" d="100"/>
        </p:scale>
        <p:origin x="2772" y="5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F75ED-520F-4A5B-AA15-EE2905656148}" type="datetimeFigureOut">
              <a:rPr lang="vi-VN" smtClean="0"/>
              <a:pPr/>
              <a:t>06/03/2026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A17111-0E80-4DBD-8E49-1DE28FD8D9F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3895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0231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511929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46889"/>
            <a:ext cx="8532055" cy="4647614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7" y="325622"/>
            <a:ext cx="8306809" cy="233172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365155"/>
            <a:ext cx="7772400" cy="13716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2763774"/>
            <a:ext cx="7772400" cy="6858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2026/3/6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737610"/>
            <a:ext cx="8183880" cy="78867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397764"/>
            <a:ext cx="8183880" cy="31409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2026/3/6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00054"/>
            <a:ext cx="1981200" cy="3943349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400052"/>
            <a:ext cx="5943600" cy="394335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2026/3/6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2026/3/6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4629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473866" y="265515"/>
            <a:ext cx="275399" cy="275363"/>
          </a:xfrm>
          <a:prstGeom prst="rect">
            <a:avLst/>
          </a:prstGeom>
          <a:solidFill>
            <a:srgbClr val="10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961066" y="591446"/>
            <a:ext cx="6751629" cy="0"/>
          </a:xfrm>
          <a:prstGeom prst="line">
            <a:avLst/>
          </a:prstGeom>
          <a:ln>
            <a:solidFill>
              <a:srgbClr val="AE93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 userDrawn="1"/>
        </p:nvSpPr>
        <p:spPr>
          <a:xfrm>
            <a:off x="573689" y="363037"/>
            <a:ext cx="275399" cy="275363"/>
          </a:xfrm>
          <a:prstGeom prst="rect">
            <a:avLst/>
          </a:prstGeom>
          <a:solidFill>
            <a:srgbClr val="1F881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>
              <a:latin typeface="AvantGarde Md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00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737610"/>
            <a:ext cx="8183880" cy="78867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397764"/>
            <a:ext cx="8183880" cy="314096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2026/3/6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46889"/>
            <a:ext cx="8532055" cy="4647614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7" y="325622"/>
            <a:ext cx="8306809" cy="3255997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3696462"/>
            <a:ext cx="8183880" cy="507492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4218363"/>
            <a:ext cx="8183880" cy="315468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2026/3/6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397764"/>
            <a:ext cx="3931920" cy="329184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397764"/>
            <a:ext cx="3931920" cy="329184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2026/3/6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737610"/>
            <a:ext cx="8183880" cy="78867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434578"/>
            <a:ext cx="3931920" cy="59412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434578"/>
            <a:ext cx="3931920" cy="59412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085850"/>
            <a:ext cx="3931920" cy="261747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085850"/>
            <a:ext cx="3931920" cy="261747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2026/3/6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2026/3/6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1" y="246889"/>
            <a:ext cx="8532055" cy="4647614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2026/3/6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400050"/>
            <a:ext cx="2971800" cy="6858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085852"/>
            <a:ext cx="2971800" cy="3154584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3" y="697608"/>
            <a:ext cx="4626159" cy="35433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2026/3/6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46889"/>
            <a:ext cx="8532055" cy="4647614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1" y="325622"/>
            <a:ext cx="2324605" cy="325755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59042"/>
            <a:ext cx="8229600" cy="78867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400050"/>
            <a:ext cx="2240280" cy="315861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2026/3/6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326826"/>
            <a:ext cx="5925312" cy="325755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1" y="246889"/>
            <a:ext cx="8532055" cy="4647614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7" y="325622"/>
            <a:ext cx="8306809" cy="41148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3739193"/>
            <a:ext cx="8183880" cy="78867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397764"/>
            <a:ext cx="8183880" cy="3140964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4583907"/>
            <a:ext cx="2286000" cy="273844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E71300F3-8A30-4964-9FF2-12F2700C5305}" type="datetimeFigureOut">
              <a:rPr lang="zh-CN" altLang="en-US" smtClean="0"/>
              <a:pPr/>
              <a:t>2026/3/6</a:t>
            </a:fld>
            <a:endParaRPr lang="zh-CN" alt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4583907"/>
            <a:ext cx="2286000" cy="273844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4583907"/>
            <a:ext cx="457200" cy="273844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62" r:id="rId13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577" y="2268071"/>
            <a:ext cx="9124845" cy="238738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40229" y="310388"/>
            <a:ext cx="78921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err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Bài</a:t>
            </a:r>
            <a:r>
              <a:rPr lang="en-US" altLang="zh-CN" sz="4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24: </a:t>
            </a:r>
            <a:endParaRPr lang="en-US" altLang="zh-CN" sz="4000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/>
            <a:r>
              <a:rPr lang="en-US" altLang="zh-CN" sz="4000" b="1" dirty="0" err="1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Luyện</a:t>
            </a:r>
            <a:r>
              <a:rPr lang="en-US" altLang="zh-CN" sz="4000" b="1" dirty="0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tập</a:t>
            </a:r>
            <a:r>
              <a:rPr lang="en-US" altLang="zh-CN" sz="4000" b="1" dirty="0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chung</a:t>
            </a:r>
            <a:endParaRPr lang="zh-CN" altLang="en-US" sz="4000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0" name="纯音乐 - 纯净小清新 - 钢琴版纯音乐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5204883" y="-13101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61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dissolve/>
      </p:transition>
    </mc:Choice>
    <mc:Fallback xmlns="">
      <p:transition spd="slow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82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2" decel="50000" autoRev="1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4" fill="hold">
                                          <p:stCondLst>
                                            <p:cond delay="3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390900" y="1263921"/>
            <a:ext cx="2635827" cy="1307829"/>
            <a:chOff x="3764973" y="2644047"/>
            <a:chExt cx="2978727" cy="3277030"/>
          </a:xfrm>
        </p:grpSpPr>
        <p:sp>
          <p:nvSpPr>
            <p:cNvPr id="7" name="椭圆 6"/>
            <p:cNvSpPr/>
            <p:nvPr/>
          </p:nvSpPr>
          <p:spPr>
            <a:xfrm>
              <a:off x="3764973" y="2644047"/>
              <a:ext cx="2978727" cy="3277030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900055" y="2761993"/>
              <a:ext cx="2757457" cy="27763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altLang="zh-CN" sz="6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</a:t>
              </a:r>
              <a:endParaRPr lang="zh-CN" altLang="en-US" sz="6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2162647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3775166" y="1685110"/>
            <a:ext cx="522511" cy="5486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30</a:t>
            </a:r>
            <a:endParaRPr lang="en-US" sz="2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148249" y="1693814"/>
            <a:ext cx="526871" cy="52687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50</a:t>
            </a:r>
            <a:endParaRPr lang="en-US" sz="2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Flowchart: Decision 19"/>
          <p:cNvSpPr/>
          <p:nvPr/>
        </p:nvSpPr>
        <p:spPr>
          <a:xfrm>
            <a:off x="4794068" y="2560320"/>
            <a:ext cx="953589" cy="705395"/>
          </a:xfrm>
          <a:prstGeom prst="flowChartDecisi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Flowchart: Decision 20"/>
          <p:cNvSpPr/>
          <p:nvPr/>
        </p:nvSpPr>
        <p:spPr>
          <a:xfrm>
            <a:off x="7167153" y="2555966"/>
            <a:ext cx="1075510" cy="705395"/>
          </a:xfrm>
          <a:prstGeom prst="flowChartDecisi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11</a:t>
            </a:r>
            <a:endParaRPr lang="en-US" sz="24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4807131" y="3500846"/>
            <a:ext cx="888274" cy="653143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86</a:t>
            </a:r>
            <a:endParaRPr lang="en-US" sz="24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6017628" y="3470366"/>
            <a:ext cx="888274" cy="653143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88</a:t>
            </a:r>
            <a:endParaRPr lang="en-US" sz="24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566161" y="4389121"/>
            <a:ext cx="849086" cy="6400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15</a:t>
            </a:r>
            <a:endParaRPr lang="en-US" sz="24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258595" y="4425041"/>
            <a:ext cx="849086" cy="6400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30</a:t>
            </a:r>
            <a:endParaRPr lang="en-US" sz="24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5547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342900" y="48854"/>
            <a:ext cx="3022600" cy="1259993"/>
          </a:xfrm>
          <a:prstGeom prst="rect">
            <a:avLst/>
          </a:prstGeom>
        </p:spPr>
      </p:pic>
      <p:sp>
        <p:nvSpPr>
          <p:cNvPr id="11" name="Hình Bầu dục 7">
            <a:extLst>
              <a:ext uri="{FF2B5EF4-FFF2-40B4-BE49-F238E27FC236}">
                <a16:creationId xmlns:a16="http://schemas.microsoft.com/office/drawing/2014/main" id="{982BF2A2-1DD3-47E8-AA61-161A34FF34F0}"/>
              </a:ext>
            </a:extLst>
          </p:cNvPr>
          <p:cNvSpPr/>
          <p:nvPr/>
        </p:nvSpPr>
        <p:spPr>
          <a:xfrm>
            <a:off x="2195605" y="3857065"/>
            <a:ext cx="779930" cy="66595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430" y="1162291"/>
            <a:ext cx="7696200" cy="3621881"/>
          </a:xfrm>
          <a:prstGeom prst="rect">
            <a:avLst/>
          </a:prstGeom>
        </p:spPr>
      </p:pic>
      <p:sp>
        <p:nvSpPr>
          <p:cNvPr id="10" name="Hình Bầu dục 7">
            <a:extLst>
              <a:ext uri="{FF2B5EF4-FFF2-40B4-BE49-F238E27FC236}">
                <a16:creationId xmlns:a16="http://schemas.microsoft.com/office/drawing/2014/main" id="{982BF2A2-1DD3-47E8-AA61-161A34FF34F0}"/>
              </a:ext>
            </a:extLst>
          </p:cNvPr>
          <p:cNvSpPr/>
          <p:nvPr/>
        </p:nvSpPr>
        <p:spPr>
          <a:xfrm>
            <a:off x="1866690" y="2203152"/>
            <a:ext cx="779930" cy="66595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Hình Bầu dục 7">
            <a:extLst>
              <a:ext uri="{FF2B5EF4-FFF2-40B4-BE49-F238E27FC236}">
                <a16:creationId xmlns:a16="http://schemas.microsoft.com/office/drawing/2014/main" id="{982BF2A2-1DD3-47E8-AA61-161A34FF34F0}"/>
              </a:ext>
            </a:extLst>
          </p:cNvPr>
          <p:cNvSpPr/>
          <p:nvPr/>
        </p:nvSpPr>
        <p:spPr>
          <a:xfrm>
            <a:off x="5028777" y="2292159"/>
            <a:ext cx="779930" cy="66595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Hình Bầu dục 7">
            <a:extLst>
              <a:ext uri="{FF2B5EF4-FFF2-40B4-BE49-F238E27FC236}">
                <a16:creationId xmlns:a16="http://schemas.microsoft.com/office/drawing/2014/main" id="{982BF2A2-1DD3-47E8-AA61-161A34FF34F0}"/>
              </a:ext>
            </a:extLst>
          </p:cNvPr>
          <p:cNvSpPr/>
          <p:nvPr/>
        </p:nvSpPr>
        <p:spPr>
          <a:xfrm>
            <a:off x="2637126" y="3910534"/>
            <a:ext cx="779930" cy="66595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Hình Bầu dục 7">
            <a:extLst>
              <a:ext uri="{FF2B5EF4-FFF2-40B4-BE49-F238E27FC236}">
                <a16:creationId xmlns:a16="http://schemas.microsoft.com/office/drawing/2014/main" id="{982BF2A2-1DD3-47E8-AA61-161A34FF34F0}"/>
              </a:ext>
            </a:extLst>
          </p:cNvPr>
          <p:cNvSpPr/>
          <p:nvPr/>
        </p:nvSpPr>
        <p:spPr>
          <a:xfrm>
            <a:off x="4914690" y="3871473"/>
            <a:ext cx="779930" cy="66595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967706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0" y="0"/>
            <a:ext cx="3022600" cy="13159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36470"/>
            <a:ext cx="9144000" cy="203562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70857" y="3583580"/>
            <a:ext cx="5834743" cy="391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Số</a:t>
            </a:r>
            <a:r>
              <a:rPr lang="en-US" sz="2400" dirty="0" smtClean="0"/>
              <a:t> </a:t>
            </a:r>
            <a:r>
              <a:rPr lang="en-US" sz="2400" dirty="0" err="1" smtClean="0"/>
              <a:t>lớn</a:t>
            </a:r>
            <a:r>
              <a:rPr lang="en-US" sz="2400" dirty="0" smtClean="0"/>
              <a:t> </a:t>
            </a:r>
            <a:r>
              <a:rPr lang="en-US" sz="2400" dirty="0" err="1" smtClean="0"/>
              <a:t>nhất</a:t>
            </a:r>
            <a:r>
              <a:rPr lang="en-US" sz="2400" dirty="0" smtClean="0"/>
              <a:t> </a:t>
            </a:r>
            <a:r>
              <a:rPr lang="en-US" sz="2400" dirty="0" err="1" smtClean="0"/>
              <a:t>trong</a:t>
            </a:r>
            <a:r>
              <a:rPr lang="en-US" sz="2400" dirty="0" smtClean="0"/>
              <a:t> </a:t>
            </a:r>
            <a:r>
              <a:rPr lang="en-US" sz="2400" dirty="0" err="1" smtClean="0"/>
              <a:t>các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 </a:t>
            </a:r>
            <a:r>
              <a:rPr lang="en-US" sz="2400" dirty="0" err="1" smtClean="0"/>
              <a:t>là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 40</a:t>
            </a:r>
            <a:endParaRPr lang="en-US" sz="2400" dirty="0"/>
          </a:p>
        </p:txBody>
      </p:sp>
      <p:sp>
        <p:nvSpPr>
          <p:cNvPr id="15" name="Rectangle 14"/>
          <p:cNvSpPr/>
          <p:nvPr/>
        </p:nvSpPr>
        <p:spPr>
          <a:xfrm>
            <a:off x="870857" y="4284620"/>
            <a:ext cx="5834743" cy="391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Số</a:t>
            </a:r>
            <a:r>
              <a:rPr lang="en-US" sz="2400" dirty="0" smtClean="0"/>
              <a:t> </a:t>
            </a:r>
            <a:r>
              <a:rPr lang="en-US" sz="2400" dirty="0" err="1" smtClean="0"/>
              <a:t>bé</a:t>
            </a:r>
            <a:r>
              <a:rPr lang="en-US" sz="2400" dirty="0" smtClean="0"/>
              <a:t> </a:t>
            </a:r>
            <a:r>
              <a:rPr lang="en-US" sz="2400" dirty="0" err="1" smtClean="0"/>
              <a:t>nhất</a:t>
            </a:r>
            <a:r>
              <a:rPr lang="en-US" sz="2400" dirty="0" smtClean="0"/>
              <a:t> </a:t>
            </a:r>
            <a:r>
              <a:rPr lang="en-US" sz="2400" dirty="0" err="1" smtClean="0"/>
              <a:t>trong</a:t>
            </a:r>
            <a:r>
              <a:rPr lang="en-US" sz="2400" dirty="0" smtClean="0"/>
              <a:t> </a:t>
            </a:r>
            <a:r>
              <a:rPr lang="en-US" sz="2400" dirty="0" err="1" smtClean="0"/>
              <a:t>các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 </a:t>
            </a:r>
            <a:r>
              <a:rPr lang="en-US" sz="2400" dirty="0" err="1" smtClean="0"/>
              <a:t>là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 31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1997067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342900" y="297052"/>
            <a:ext cx="1823357" cy="79381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256" y="293914"/>
            <a:ext cx="5798817" cy="4256315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10" name="Hình Bầu dục 7">
            <a:extLst>
              <a:ext uri="{FF2B5EF4-FFF2-40B4-BE49-F238E27FC236}">
                <a16:creationId xmlns:a16="http://schemas.microsoft.com/office/drawing/2014/main" id="{982BF2A2-1DD3-47E8-AA61-161A34FF34F0}"/>
              </a:ext>
            </a:extLst>
          </p:cNvPr>
          <p:cNvSpPr/>
          <p:nvPr/>
        </p:nvSpPr>
        <p:spPr>
          <a:xfrm>
            <a:off x="5815754" y="3418114"/>
            <a:ext cx="606817" cy="49242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9622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43" y="278606"/>
            <a:ext cx="8371113" cy="458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22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72" y="278606"/>
            <a:ext cx="3766457" cy="200739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031377" y="1164771"/>
            <a:ext cx="598712" cy="3592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</a:t>
            </a:r>
            <a:endParaRPr 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Straight Arrow Connector 8"/>
          <p:cNvCxnSpPr>
            <a:stCxn id="4" idx="3"/>
          </p:cNvCxnSpPr>
          <p:nvPr/>
        </p:nvCxnSpPr>
        <p:spPr>
          <a:xfrm flipV="1">
            <a:off x="5630089" y="794658"/>
            <a:ext cx="664030" cy="5497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4" idx="3"/>
          </p:cNvCxnSpPr>
          <p:nvPr/>
        </p:nvCxnSpPr>
        <p:spPr>
          <a:xfrm>
            <a:off x="5630089" y="1344386"/>
            <a:ext cx="664030" cy="1796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6346371" y="598714"/>
            <a:ext cx="700933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6346371" y="1282304"/>
            <a:ext cx="700933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7093131" y="794658"/>
            <a:ext cx="591174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722331" y="634091"/>
            <a:ext cx="598712" cy="3592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83</a:t>
            </a:r>
            <a:endParaRPr 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ight Arrow 19"/>
          <p:cNvSpPr/>
          <p:nvPr/>
        </p:nvSpPr>
        <p:spPr>
          <a:xfrm>
            <a:off x="7053943" y="1501140"/>
            <a:ext cx="591172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722331" y="1321525"/>
            <a:ext cx="598712" cy="3592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87</a:t>
            </a:r>
            <a:endParaRPr 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952999" y="2362200"/>
            <a:ext cx="598712" cy="35922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5529943" y="2011136"/>
            <a:ext cx="816428" cy="5497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5529943" y="2590800"/>
            <a:ext cx="816428" cy="1796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6346371" y="1820636"/>
            <a:ext cx="700933" cy="381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</a:t>
            </a:r>
            <a:endParaRPr 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6346371" y="2579914"/>
            <a:ext cx="700933" cy="381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ight Arrow 26"/>
          <p:cNvSpPr/>
          <p:nvPr/>
        </p:nvSpPr>
        <p:spPr>
          <a:xfrm>
            <a:off x="7056123" y="2013313"/>
            <a:ext cx="671726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728861" y="1853292"/>
            <a:ext cx="598712" cy="35922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38</a:t>
            </a:r>
            <a:endParaRPr 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ight Arrow 30"/>
          <p:cNvSpPr/>
          <p:nvPr/>
        </p:nvSpPr>
        <p:spPr>
          <a:xfrm>
            <a:off x="7119257" y="2770414"/>
            <a:ext cx="551984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721243" y="2541814"/>
            <a:ext cx="598712" cy="35922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37</a:t>
            </a:r>
            <a:endParaRPr 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939936" y="3635829"/>
            <a:ext cx="598712" cy="35922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 flipV="1">
            <a:off x="5529943" y="3265715"/>
            <a:ext cx="816428" cy="5497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5529943" y="3815444"/>
            <a:ext cx="816428" cy="1796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>
            <a:off x="6346370" y="3159579"/>
            <a:ext cx="700933" cy="3810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6346371" y="3815444"/>
            <a:ext cx="700933" cy="3810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</a:t>
            </a:r>
            <a:endParaRPr 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Right Arrow 37"/>
          <p:cNvSpPr/>
          <p:nvPr/>
        </p:nvSpPr>
        <p:spPr>
          <a:xfrm>
            <a:off x="7119256" y="3278778"/>
            <a:ext cx="608591" cy="713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7783292" y="3197678"/>
            <a:ext cx="598712" cy="35922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73</a:t>
            </a:r>
            <a:endParaRPr 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Right Arrow 39"/>
          <p:cNvSpPr/>
          <p:nvPr/>
        </p:nvSpPr>
        <p:spPr>
          <a:xfrm>
            <a:off x="7132319" y="4008665"/>
            <a:ext cx="604237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7765874" y="3815443"/>
            <a:ext cx="598712" cy="35922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78</a:t>
            </a:r>
            <a:endParaRPr 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500742" y="2816133"/>
            <a:ext cx="4256315" cy="99931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Vậy</a:t>
            </a:r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ta </a:t>
            </a:r>
            <a:r>
              <a:rPr lang="en-US" sz="2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lập</a:t>
            </a:r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83; 87; 38; 37; 73; 78</a:t>
            </a:r>
            <a:endParaRPr lang="en-US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7480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5" grpId="0" animBg="1"/>
      <p:bldP spid="26" grpId="0" animBg="1"/>
      <p:bldP spid="27" grpId="0" animBg="1"/>
      <p:bldP spid="28" grpId="0" animBg="1"/>
      <p:bldP spid="31" grpId="0" animBg="1"/>
      <p:bldP spid="32" grpId="0" animBg="1"/>
      <p:bldP spid="33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grpSp>
        <p:nvGrpSpPr>
          <p:cNvPr id="2" name="组合 5"/>
          <p:cNvGrpSpPr/>
          <p:nvPr/>
        </p:nvGrpSpPr>
        <p:grpSpPr>
          <a:xfrm>
            <a:off x="1201783" y="1263921"/>
            <a:ext cx="7615646" cy="2170729"/>
            <a:chOff x="1403103" y="2644047"/>
            <a:chExt cx="5340597" cy="5439201"/>
          </a:xfrm>
        </p:grpSpPr>
        <p:sp>
          <p:nvSpPr>
            <p:cNvPr id="7" name="椭圆 6"/>
            <p:cNvSpPr/>
            <p:nvPr/>
          </p:nvSpPr>
          <p:spPr>
            <a:xfrm>
              <a:off x="1403103" y="2644047"/>
              <a:ext cx="5340597" cy="3277030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1586314" y="2761993"/>
              <a:ext cx="5071198" cy="53212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Củng</a:t>
              </a:r>
              <a:r>
                <a:rPr lang="en-US" altLang="zh-CN" sz="66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66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cố</a:t>
              </a:r>
              <a:r>
                <a:rPr lang="en-US" altLang="zh-CN" sz="66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- </a:t>
              </a:r>
              <a:r>
                <a:rPr lang="en-US" altLang="zh-CN" sz="66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Dặn</a:t>
              </a:r>
              <a:r>
                <a:rPr lang="en-US" altLang="zh-CN" sz="66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66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dò</a:t>
              </a:r>
              <a:endParaRPr lang="zh-CN" altLang="en-US" sz="6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7822686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85f3378dcd72c835b3f3d5689dd659a99377dd3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516</TotalTime>
  <Words>76</Words>
  <Application>Microsoft Office PowerPoint</Application>
  <PresentationFormat>On-screen Show (16:9)</PresentationFormat>
  <Paragraphs>32</Paragraphs>
  <Slides>9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微软雅黑</vt:lpstr>
      <vt:lpstr>Arial</vt:lpstr>
      <vt:lpstr>AvantGarde Md BT</vt:lpstr>
      <vt:lpstr>Times New Roman</vt:lpstr>
      <vt:lpstr>Verdana</vt:lpstr>
      <vt:lpstr>Wingdings 2</vt:lpstr>
      <vt:lpstr>Aspect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 R 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China</dc:creator>
  <cp:lastModifiedBy>Admin</cp:lastModifiedBy>
  <cp:revision>69</cp:revision>
  <dcterms:created xsi:type="dcterms:W3CDTF">2017-01-10T13:46:13Z</dcterms:created>
  <dcterms:modified xsi:type="dcterms:W3CDTF">2026-03-06T01:30:26Z</dcterms:modified>
</cp:coreProperties>
</file>