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31" d="100"/>
          <a:sy n="131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06/03/2026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28</Words>
  <Application>Microsoft Office PowerPoint</Application>
  <PresentationFormat>On-screen Show (16:9)</PresentationFormat>
  <Paragraphs>13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42</cp:revision>
  <dcterms:created xsi:type="dcterms:W3CDTF">2017-01-10T13:46:13Z</dcterms:created>
  <dcterms:modified xsi:type="dcterms:W3CDTF">2026-03-06T01:32:33Z</dcterms:modified>
</cp:coreProperties>
</file>