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>
        <p:scale>
          <a:sx n="70" d="100"/>
          <a:sy n="7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15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VỊ TRÍ, ĐỊNH HƯỚNG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KHÔNG GIAN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78</cp:revision>
  <dcterms:created xsi:type="dcterms:W3CDTF">2006-08-16T00:00:00Z</dcterms:created>
  <dcterms:modified xsi:type="dcterms:W3CDTF">2020-08-17T18:50:09Z</dcterms:modified>
</cp:coreProperties>
</file>