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CCFF"/>
    <a:srgbClr val="66CCFF"/>
    <a:srgbClr val="FFCCCC"/>
    <a:srgbClr val="FF99CC"/>
    <a:srgbClr val="FF99FF"/>
    <a:srgbClr val="FF66FF"/>
    <a:srgbClr val="C6E2EC"/>
    <a:srgbClr val="FF99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7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49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13</a:t>
              </a:r>
            </a:p>
            <a:p>
              <a:pPr algn="ctr">
                <a:lnSpc>
                  <a:spcPct val="150000"/>
                </a:lnSpc>
              </a:pPr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LUYỆN TẬP CHUNG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1495490" y="18947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00517" y="19220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691055" y="2743200"/>
            <a:ext cx="8001000" cy="1828800"/>
          </a:xfrm>
          <a:prstGeom prst="roundRect">
            <a:avLst/>
          </a:prstGeom>
          <a:solidFill>
            <a:srgbClr val="FFAFB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3 + 5 = 		4 + 2 =		  8 + 2 = </a:t>
            </a:r>
          </a:p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8 – 3 = 		6 – 4 = 		10 – 2 = </a:t>
            </a:r>
          </a:p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8 – 5 =		6 – 2 =		10 – 8 =	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91055" y="4800600"/>
            <a:ext cx="8001000" cy="1828800"/>
          </a:xfrm>
          <a:prstGeom prst="roundRect">
            <a:avLst/>
          </a:prstGeom>
          <a:solidFill>
            <a:srgbClr val="B2D8E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+ 1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+ 0 = </a:t>
            </a: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+ 4 =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+ 7 =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– 0 = </a:t>
            </a: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4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 – 1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– 5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</a:t>
            </a:r>
            <a:endParaRPr lang="vi-VN" sz="3000" dirty="0"/>
          </a:p>
        </p:txBody>
      </p:sp>
      <p:sp>
        <p:nvSpPr>
          <p:cNvPr id="33" name="Rounded Rectangle 32"/>
          <p:cNvSpPr/>
          <p:nvPr/>
        </p:nvSpPr>
        <p:spPr>
          <a:xfrm>
            <a:off x="2383808" y="344264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9446" y="2923906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1055" y="4979700"/>
            <a:ext cx="548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8982" y="2927191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59934" y="292390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31180" y="2923906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2383808" y="391340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850702" y="344059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850702" y="391135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7830453" y="344490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830453" y="391565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87026" y="5482731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62200" y="496727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63152" y="496398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831734" y="496398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2387026" y="595348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853920" y="548067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4853920" y="595143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7833671" y="548498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833671" y="595574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389496" y="344264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5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389496" y="391340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844289" y="344490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844289" y="391565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4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832564" y="343263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832564" y="390339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79965" y="548067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379965" y="595143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859934" y="549067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859934" y="596142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832564" y="548636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5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832564" y="595712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0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/>
      <p:bldP spid="29" grpId="0" animBg="1"/>
      <p:bldP spid="30" grpId="0" animBg="1"/>
      <p:bldP spid="33" grpId="0" animBg="1"/>
      <p:bldP spid="2" grpId="0"/>
      <p:bldP spid="40" grpId="0"/>
      <p:bldP spid="41" grpId="0"/>
      <p:bldP spid="42" grpId="0"/>
      <p:bldP spid="43" grpId="0"/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28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4" grpId="0" animBg="1"/>
      <p:bldP spid="45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456823"/>
              </p:ext>
            </p:extLst>
          </p:nvPr>
        </p:nvGraphicFramePr>
        <p:xfrm>
          <a:off x="228600" y="1752600"/>
          <a:ext cx="8610600" cy="43891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05000"/>
                <a:gridCol w="4724400"/>
                <a:gridCol w="1981200"/>
              </a:tblGrid>
              <a:tr h="4741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+ 9 = 10</a:t>
                      </a:r>
                      <a:endParaRPr lang="vi-VN" sz="2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1</a:t>
                      </a:r>
                      <a:r>
                        <a:rPr lang="en-US" sz="26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= 9 </a:t>
                      </a:r>
                      <a:endParaRPr lang="vi-VN" sz="2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+ 8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2 = 8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 + 7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3 = 7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 + 6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4 = 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+ 5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5 = 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+ 4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6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 + 3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7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 + 2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8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+ 1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9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28" name="Group 127"/>
          <p:cNvGrpSpPr/>
          <p:nvPr/>
        </p:nvGrpSpPr>
        <p:grpSpPr>
          <a:xfrm>
            <a:off x="2257300" y="1804288"/>
            <a:ext cx="4489901" cy="383648"/>
            <a:chOff x="2257300" y="1956685"/>
            <a:chExt cx="4489901" cy="383648"/>
          </a:xfrm>
        </p:grpSpPr>
        <p:sp>
          <p:nvSpPr>
            <p:cNvPr id="13" name="Flowchart: Connector 12"/>
            <p:cNvSpPr/>
            <p:nvPr/>
          </p:nvSpPr>
          <p:spPr>
            <a:xfrm>
              <a:off x="2257300" y="195734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2710821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3165004" y="195668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3613591" y="195800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4067774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4520040" y="1958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4974223" y="195800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5422810" y="195933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Flowchart: Connector 23"/>
            <p:cNvSpPr/>
            <p:nvPr/>
          </p:nvSpPr>
          <p:spPr>
            <a:xfrm>
              <a:off x="5876993" y="1958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Flowchart: Connector 25"/>
            <p:cNvSpPr/>
            <p:nvPr/>
          </p:nvSpPr>
          <p:spPr>
            <a:xfrm>
              <a:off x="6337279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2257300" y="2271480"/>
            <a:ext cx="4489901" cy="383648"/>
            <a:chOff x="2257300" y="2423877"/>
            <a:chExt cx="4489901" cy="383648"/>
          </a:xfrm>
        </p:grpSpPr>
        <p:sp>
          <p:nvSpPr>
            <p:cNvPr id="29" name="Flowchart: Connector 28"/>
            <p:cNvSpPr/>
            <p:nvPr/>
          </p:nvSpPr>
          <p:spPr>
            <a:xfrm>
              <a:off x="2257300" y="2424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2710821" y="2424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3165004" y="242387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3613591" y="242520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3" name="Flowchart: Connector 32"/>
            <p:cNvSpPr/>
            <p:nvPr/>
          </p:nvSpPr>
          <p:spPr>
            <a:xfrm>
              <a:off x="4067774" y="2424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4" name="Flowchart: Connector 33"/>
            <p:cNvSpPr/>
            <p:nvPr/>
          </p:nvSpPr>
          <p:spPr>
            <a:xfrm>
              <a:off x="4520040" y="2425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5" name="Flowchart: Connector 34"/>
            <p:cNvSpPr/>
            <p:nvPr/>
          </p:nvSpPr>
          <p:spPr>
            <a:xfrm>
              <a:off x="4974223" y="242520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Flowchart: Connector 35"/>
            <p:cNvSpPr/>
            <p:nvPr/>
          </p:nvSpPr>
          <p:spPr>
            <a:xfrm>
              <a:off x="5422810" y="242652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7" name="Flowchart: Connector 36"/>
            <p:cNvSpPr/>
            <p:nvPr/>
          </p:nvSpPr>
          <p:spPr>
            <a:xfrm>
              <a:off x="5876993" y="2425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8" name="Flowchart: Connector 37"/>
            <p:cNvSpPr/>
            <p:nvPr/>
          </p:nvSpPr>
          <p:spPr>
            <a:xfrm>
              <a:off x="6337279" y="2424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257300" y="2743203"/>
            <a:ext cx="4489901" cy="383648"/>
            <a:chOff x="2257300" y="2895600"/>
            <a:chExt cx="4489901" cy="383648"/>
          </a:xfrm>
        </p:grpSpPr>
        <p:sp>
          <p:nvSpPr>
            <p:cNvPr id="40" name="Flowchart: Connector 39"/>
            <p:cNvSpPr/>
            <p:nvPr/>
          </p:nvSpPr>
          <p:spPr>
            <a:xfrm>
              <a:off x="2257300" y="289626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1" name="Flowchart: Connector 40"/>
            <p:cNvSpPr/>
            <p:nvPr/>
          </p:nvSpPr>
          <p:spPr>
            <a:xfrm>
              <a:off x="2710821" y="289626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3165004" y="289560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3" name="Flowchart: Connector 42"/>
            <p:cNvSpPr/>
            <p:nvPr/>
          </p:nvSpPr>
          <p:spPr>
            <a:xfrm>
              <a:off x="3613591" y="289692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4" name="Flowchart: Connector 43"/>
            <p:cNvSpPr/>
            <p:nvPr/>
          </p:nvSpPr>
          <p:spPr>
            <a:xfrm>
              <a:off x="4067774" y="289626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5" name="Flowchart: Connector 44"/>
            <p:cNvSpPr/>
            <p:nvPr/>
          </p:nvSpPr>
          <p:spPr>
            <a:xfrm>
              <a:off x="4520040" y="2897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6" name="Flowchart: Connector 45"/>
            <p:cNvSpPr/>
            <p:nvPr/>
          </p:nvSpPr>
          <p:spPr>
            <a:xfrm>
              <a:off x="4974223" y="289692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7" name="Flowchart: Connector 46"/>
            <p:cNvSpPr/>
            <p:nvPr/>
          </p:nvSpPr>
          <p:spPr>
            <a:xfrm>
              <a:off x="5422810" y="289824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8" name="Flowchart: Connector 47"/>
            <p:cNvSpPr/>
            <p:nvPr/>
          </p:nvSpPr>
          <p:spPr>
            <a:xfrm>
              <a:off x="5876993" y="2897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6337279" y="289626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257300" y="3210395"/>
            <a:ext cx="4489901" cy="383648"/>
            <a:chOff x="2257300" y="3362792"/>
            <a:chExt cx="4489901" cy="383648"/>
          </a:xfrm>
        </p:grpSpPr>
        <p:sp>
          <p:nvSpPr>
            <p:cNvPr id="51" name="Flowchart: Connector 50"/>
            <p:cNvSpPr/>
            <p:nvPr/>
          </p:nvSpPr>
          <p:spPr>
            <a:xfrm>
              <a:off x="2257300" y="336345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2" name="Flowchart: Connector 51"/>
            <p:cNvSpPr/>
            <p:nvPr/>
          </p:nvSpPr>
          <p:spPr>
            <a:xfrm>
              <a:off x="2710821" y="336345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3" name="Flowchart: Connector 52"/>
            <p:cNvSpPr/>
            <p:nvPr/>
          </p:nvSpPr>
          <p:spPr>
            <a:xfrm>
              <a:off x="3165004" y="336279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4" name="Flowchart: Connector 53"/>
            <p:cNvSpPr/>
            <p:nvPr/>
          </p:nvSpPr>
          <p:spPr>
            <a:xfrm>
              <a:off x="3613591" y="336411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5" name="Flowchart: Connector 54"/>
            <p:cNvSpPr/>
            <p:nvPr/>
          </p:nvSpPr>
          <p:spPr>
            <a:xfrm>
              <a:off x="4067774" y="336345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6" name="Flowchart: Connector 55"/>
            <p:cNvSpPr/>
            <p:nvPr/>
          </p:nvSpPr>
          <p:spPr>
            <a:xfrm>
              <a:off x="4520040" y="3364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7" name="Flowchart: Connector 56"/>
            <p:cNvSpPr/>
            <p:nvPr/>
          </p:nvSpPr>
          <p:spPr>
            <a:xfrm>
              <a:off x="4974223" y="336411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5422810" y="3365440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9" name="Flowchart: Connector 58"/>
            <p:cNvSpPr/>
            <p:nvPr/>
          </p:nvSpPr>
          <p:spPr>
            <a:xfrm>
              <a:off x="5876993" y="3364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0" name="Flowchart: Connector 59"/>
            <p:cNvSpPr/>
            <p:nvPr/>
          </p:nvSpPr>
          <p:spPr>
            <a:xfrm>
              <a:off x="6337279" y="336345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257300" y="3694612"/>
            <a:ext cx="4489901" cy="383648"/>
            <a:chOff x="2257300" y="3847009"/>
            <a:chExt cx="4489901" cy="383648"/>
          </a:xfrm>
        </p:grpSpPr>
        <p:sp>
          <p:nvSpPr>
            <p:cNvPr id="62" name="Flowchart: Connector 61"/>
            <p:cNvSpPr/>
            <p:nvPr/>
          </p:nvSpPr>
          <p:spPr>
            <a:xfrm>
              <a:off x="2257300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3" name="Flowchart: Connector 62"/>
            <p:cNvSpPr/>
            <p:nvPr/>
          </p:nvSpPr>
          <p:spPr>
            <a:xfrm>
              <a:off x="2710821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4" name="Flowchart: Connector 63"/>
            <p:cNvSpPr/>
            <p:nvPr/>
          </p:nvSpPr>
          <p:spPr>
            <a:xfrm>
              <a:off x="3165004" y="384700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5" name="Flowchart: Connector 64"/>
            <p:cNvSpPr/>
            <p:nvPr/>
          </p:nvSpPr>
          <p:spPr>
            <a:xfrm>
              <a:off x="3613591" y="384833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6" name="Flowchart: Connector 65"/>
            <p:cNvSpPr/>
            <p:nvPr/>
          </p:nvSpPr>
          <p:spPr>
            <a:xfrm>
              <a:off x="4067774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7" name="Flowchart: Connector 66"/>
            <p:cNvSpPr/>
            <p:nvPr/>
          </p:nvSpPr>
          <p:spPr>
            <a:xfrm>
              <a:off x="4520040" y="384899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8" name="Flowchart: Connector 67"/>
            <p:cNvSpPr/>
            <p:nvPr/>
          </p:nvSpPr>
          <p:spPr>
            <a:xfrm>
              <a:off x="4974223" y="384833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9" name="Flowchart: Connector 68"/>
            <p:cNvSpPr/>
            <p:nvPr/>
          </p:nvSpPr>
          <p:spPr>
            <a:xfrm>
              <a:off x="5422810" y="384965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0" name="Flowchart: Connector 69"/>
            <p:cNvSpPr/>
            <p:nvPr/>
          </p:nvSpPr>
          <p:spPr>
            <a:xfrm>
              <a:off x="5876993" y="384899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1" name="Flowchart: Connector 70"/>
            <p:cNvSpPr/>
            <p:nvPr/>
          </p:nvSpPr>
          <p:spPr>
            <a:xfrm>
              <a:off x="6337279" y="3847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257300" y="4161804"/>
            <a:ext cx="4489901" cy="383648"/>
            <a:chOff x="2257300" y="4314201"/>
            <a:chExt cx="4489901" cy="383648"/>
          </a:xfrm>
        </p:grpSpPr>
        <p:sp>
          <p:nvSpPr>
            <p:cNvPr id="73" name="Flowchart: Connector 72"/>
            <p:cNvSpPr/>
            <p:nvPr/>
          </p:nvSpPr>
          <p:spPr>
            <a:xfrm>
              <a:off x="2257300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4" name="Flowchart: Connector 73"/>
            <p:cNvSpPr/>
            <p:nvPr/>
          </p:nvSpPr>
          <p:spPr>
            <a:xfrm>
              <a:off x="2710821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5" name="Flowchart: Connector 74"/>
            <p:cNvSpPr/>
            <p:nvPr/>
          </p:nvSpPr>
          <p:spPr>
            <a:xfrm>
              <a:off x="3165004" y="4314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6" name="Flowchart: Connector 75"/>
            <p:cNvSpPr/>
            <p:nvPr/>
          </p:nvSpPr>
          <p:spPr>
            <a:xfrm>
              <a:off x="3613591" y="4315525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7" name="Flowchart: Connector 76"/>
            <p:cNvSpPr/>
            <p:nvPr/>
          </p:nvSpPr>
          <p:spPr>
            <a:xfrm>
              <a:off x="4067774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8" name="Flowchart: Connector 77"/>
            <p:cNvSpPr/>
            <p:nvPr/>
          </p:nvSpPr>
          <p:spPr>
            <a:xfrm>
              <a:off x="4520040" y="431618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9" name="Flowchart: Connector 78"/>
            <p:cNvSpPr/>
            <p:nvPr/>
          </p:nvSpPr>
          <p:spPr>
            <a:xfrm>
              <a:off x="4974223" y="431552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0" name="Flowchart: Connector 79"/>
            <p:cNvSpPr/>
            <p:nvPr/>
          </p:nvSpPr>
          <p:spPr>
            <a:xfrm>
              <a:off x="5422810" y="431684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1" name="Flowchart: Connector 80"/>
            <p:cNvSpPr/>
            <p:nvPr/>
          </p:nvSpPr>
          <p:spPr>
            <a:xfrm>
              <a:off x="5876993" y="431618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2" name="Flowchart: Connector 81"/>
            <p:cNvSpPr/>
            <p:nvPr/>
          </p:nvSpPr>
          <p:spPr>
            <a:xfrm>
              <a:off x="6337279" y="4314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2257300" y="4633527"/>
            <a:ext cx="4489901" cy="383648"/>
            <a:chOff x="2257300" y="4785924"/>
            <a:chExt cx="4489901" cy="383648"/>
          </a:xfrm>
        </p:grpSpPr>
        <p:sp>
          <p:nvSpPr>
            <p:cNvPr id="84" name="Flowchart: Connector 83"/>
            <p:cNvSpPr/>
            <p:nvPr/>
          </p:nvSpPr>
          <p:spPr>
            <a:xfrm>
              <a:off x="2257300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5" name="Flowchart: Connector 84"/>
            <p:cNvSpPr/>
            <p:nvPr/>
          </p:nvSpPr>
          <p:spPr>
            <a:xfrm>
              <a:off x="2710821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6" name="Flowchart: Connector 85"/>
            <p:cNvSpPr/>
            <p:nvPr/>
          </p:nvSpPr>
          <p:spPr>
            <a:xfrm>
              <a:off x="3165004" y="478592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7" name="Flowchart: Connector 86"/>
            <p:cNvSpPr/>
            <p:nvPr/>
          </p:nvSpPr>
          <p:spPr>
            <a:xfrm>
              <a:off x="3613591" y="478724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8" name="Flowchart: Connector 87"/>
            <p:cNvSpPr/>
            <p:nvPr/>
          </p:nvSpPr>
          <p:spPr>
            <a:xfrm>
              <a:off x="4067774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9" name="Flowchart: Connector 88"/>
            <p:cNvSpPr/>
            <p:nvPr/>
          </p:nvSpPr>
          <p:spPr>
            <a:xfrm>
              <a:off x="4520040" y="478791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0" name="Flowchart: Connector 89"/>
            <p:cNvSpPr/>
            <p:nvPr/>
          </p:nvSpPr>
          <p:spPr>
            <a:xfrm>
              <a:off x="4974223" y="478724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1" name="Flowchart: Connector 90"/>
            <p:cNvSpPr/>
            <p:nvPr/>
          </p:nvSpPr>
          <p:spPr>
            <a:xfrm>
              <a:off x="5422810" y="478857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2" name="Flowchart: Connector 91"/>
            <p:cNvSpPr/>
            <p:nvPr/>
          </p:nvSpPr>
          <p:spPr>
            <a:xfrm>
              <a:off x="5876993" y="4787910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3" name="Flowchart: Connector 92"/>
            <p:cNvSpPr/>
            <p:nvPr/>
          </p:nvSpPr>
          <p:spPr>
            <a:xfrm>
              <a:off x="6337279" y="4786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2257300" y="5100719"/>
            <a:ext cx="4489901" cy="383648"/>
            <a:chOff x="2257300" y="5253116"/>
            <a:chExt cx="4489901" cy="383648"/>
          </a:xfrm>
        </p:grpSpPr>
        <p:sp>
          <p:nvSpPr>
            <p:cNvPr id="95" name="Flowchart: Connector 94"/>
            <p:cNvSpPr/>
            <p:nvPr/>
          </p:nvSpPr>
          <p:spPr>
            <a:xfrm>
              <a:off x="2257300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6" name="Flowchart: Connector 95"/>
            <p:cNvSpPr/>
            <p:nvPr/>
          </p:nvSpPr>
          <p:spPr>
            <a:xfrm>
              <a:off x="2710821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7" name="Flowchart: Connector 96"/>
            <p:cNvSpPr/>
            <p:nvPr/>
          </p:nvSpPr>
          <p:spPr>
            <a:xfrm>
              <a:off x="3165004" y="525311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8" name="Flowchart: Connector 97"/>
            <p:cNvSpPr/>
            <p:nvPr/>
          </p:nvSpPr>
          <p:spPr>
            <a:xfrm>
              <a:off x="3613591" y="525444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9" name="Flowchart: Connector 98"/>
            <p:cNvSpPr/>
            <p:nvPr/>
          </p:nvSpPr>
          <p:spPr>
            <a:xfrm>
              <a:off x="4067774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0" name="Flowchart: Connector 99"/>
            <p:cNvSpPr/>
            <p:nvPr/>
          </p:nvSpPr>
          <p:spPr>
            <a:xfrm>
              <a:off x="4520040" y="525510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1" name="Flowchart: Connector 100"/>
            <p:cNvSpPr/>
            <p:nvPr/>
          </p:nvSpPr>
          <p:spPr>
            <a:xfrm>
              <a:off x="4974223" y="525444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2" name="Flowchart: Connector 101"/>
            <p:cNvSpPr/>
            <p:nvPr/>
          </p:nvSpPr>
          <p:spPr>
            <a:xfrm>
              <a:off x="5422810" y="525576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3" name="Flowchart: Connector 102"/>
            <p:cNvSpPr/>
            <p:nvPr/>
          </p:nvSpPr>
          <p:spPr>
            <a:xfrm>
              <a:off x="5876993" y="525510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4" name="Flowchart: Connector 103"/>
            <p:cNvSpPr/>
            <p:nvPr/>
          </p:nvSpPr>
          <p:spPr>
            <a:xfrm>
              <a:off x="6337279" y="5253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2257300" y="5569480"/>
            <a:ext cx="4489901" cy="383648"/>
            <a:chOff x="2257300" y="5721877"/>
            <a:chExt cx="4489901" cy="383648"/>
          </a:xfrm>
        </p:grpSpPr>
        <p:sp>
          <p:nvSpPr>
            <p:cNvPr id="117" name="Flowchart: Connector 116"/>
            <p:cNvSpPr/>
            <p:nvPr/>
          </p:nvSpPr>
          <p:spPr>
            <a:xfrm>
              <a:off x="2257300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8" name="Flowchart: Connector 117"/>
            <p:cNvSpPr/>
            <p:nvPr/>
          </p:nvSpPr>
          <p:spPr>
            <a:xfrm>
              <a:off x="2710821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9" name="Flowchart: Connector 118"/>
            <p:cNvSpPr/>
            <p:nvPr/>
          </p:nvSpPr>
          <p:spPr>
            <a:xfrm>
              <a:off x="3165004" y="572187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0" name="Flowchart: Connector 119"/>
            <p:cNvSpPr/>
            <p:nvPr/>
          </p:nvSpPr>
          <p:spPr>
            <a:xfrm>
              <a:off x="3613591" y="5723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1" name="Flowchart: Connector 120"/>
            <p:cNvSpPr/>
            <p:nvPr/>
          </p:nvSpPr>
          <p:spPr>
            <a:xfrm>
              <a:off x="4067774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2" name="Flowchart: Connector 121"/>
            <p:cNvSpPr/>
            <p:nvPr/>
          </p:nvSpPr>
          <p:spPr>
            <a:xfrm>
              <a:off x="4520040" y="5723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3" name="Flowchart: Connector 122"/>
            <p:cNvSpPr/>
            <p:nvPr/>
          </p:nvSpPr>
          <p:spPr>
            <a:xfrm>
              <a:off x="4974223" y="5723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4" name="Flowchart: Connector 123"/>
            <p:cNvSpPr/>
            <p:nvPr/>
          </p:nvSpPr>
          <p:spPr>
            <a:xfrm>
              <a:off x="5422810" y="5724525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5" name="Flowchart: Connector 124"/>
            <p:cNvSpPr/>
            <p:nvPr/>
          </p:nvSpPr>
          <p:spPr>
            <a:xfrm>
              <a:off x="5876993" y="5723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6" name="Flowchart: Connector 125"/>
            <p:cNvSpPr/>
            <p:nvPr/>
          </p:nvSpPr>
          <p:spPr>
            <a:xfrm>
              <a:off x="6337279" y="5722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37" name="Rounded Rectangle 136"/>
          <p:cNvSpPr/>
          <p:nvPr/>
        </p:nvSpPr>
        <p:spPr>
          <a:xfrm>
            <a:off x="1401554" y="4219100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1401554" y="471285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1412175" y="520199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1412175" y="569575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8193087" y="421970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ounded Rectangle 141"/>
          <p:cNvSpPr/>
          <p:nvPr/>
        </p:nvSpPr>
        <p:spPr>
          <a:xfrm>
            <a:off x="8193087" y="4713461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8203708" y="520259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ounded Rectangle 143"/>
          <p:cNvSpPr/>
          <p:nvPr/>
        </p:nvSpPr>
        <p:spPr>
          <a:xfrm>
            <a:off x="8203708" y="569635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ounded Rectangle 112"/>
          <p:cNvSpPr/>
          <p:nvPr/>
        </p:nvSpPr>
        <p:spPr>
          <a:xfrm>
            <a:off x="1412175" y="4221095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412175" y="4705500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1406856" y="5217901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1406856" y="5702306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8193975" y="4212608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8193975" y="4697013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8188656" y="5209414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47" name="Rounded Rectangle 146"/>
          <p:cNvSpPr/>
          <p:nvPr/>
        </p:nvSpPr>
        <p:spPr>
          <a:xfrm>
            <a:off x="8188656" y="5693819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474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13" grpId="0" animBg="1"/>
      <p:bldP spid="114" grpId="0" animBg="1"/>
      <p:bldP spid="115" grpId="0" animBg="1"/>
      <p:bldP spid="116" grpId="0" animBg="1"/>
      <p:bldP spid="127" grpId="0" animBg="1"/>
      <p:bldP spid="145" grpId="0" animBg="1"/>
      <p:bldP spid="146" grpId="0" animBg="1"/>
      <p:bldP spid="1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031030"/>
              </p:ext>
            </p:extLst>
          </p:nvPr>
        </p:nvGraphicFramePr>
        <p:xfrm>
          <a:off x="1495490" y="1600200"/>
          <a:ext cx="694944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533400">
                <a:tc rowSpan="2">
                  <a:txBody>
                    <a:bodyPr/>
                    <a:lstStyle/>
                    <a:p>
                      <a:endParaRPr lang="en-US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4" name="TextBox 113"/>
          <p:cNvSpPr txBox="1"/>
          <p:nvPr/>
        </p:nvSpPr>
        <p:spPr>
          <a:xfrm>
            <a:off x="623490" y="1600200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34711" y="3377625"/>
            <a:ext cx="570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08440"/>
              </p:ext>
            </p:extLst>
          </p:nvPr>
        </p:nvGraphicFramePr>
        <p:xfrm>
          <a:off x="1513413" y="4572000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401527"/>
              </p:ext>
            </p:extLst>
          </p:nvPr>
        </p:nvGraphicFramePr>
        <p:xfrm>
          <a:off x="4104212" y="4572000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5" name="Table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7114"/>
              </p:ext>
            </p:extLst>
          </p:nvPr>
        </p:nvGraphicFramePr>
        <p:xfrm>
          <a:off x="6705600" y="4559598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Isosceles Triangle 2"/>
          <p:cNvSpPr/>
          <p:nvPr/>
        </p:nvSpPr>
        <p:spPr>
          <a:xfrm>
            <a:off x="1295400" y="3808231"/>
            <a:ext cx="2122967" cy="762000"/>
          </a:xfrm>
          <a:prstGeom prst="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Isosceles Triangle 145"/>
          <p:cNvSpPr/>
          <p:nvPr/>
        </p:nvSpPr>
        <p:spPr>
          <a:xfrm>
            <a:off x="3896833" y="3810004"/>
            <a:ext cx="2122967" cy="762000"/>
          </a:xfrm>
          <a:prstGeom prst="triangle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Isosceles Triangle 146"/>
          <p:cNvSpPr/>
          <p:nvPr/>
        </p:nvSpPr>
        <p:spPr>
          <a:xfrm>
            <a:off x="6487633" y="3797605"/>
            <a:ext cx="2122967" cy="762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6470" y="269429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70896" y="2694296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57491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34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816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4200" y="2749898"/>
            <a:ext cx="5725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724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9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07542" y="5086290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64544" y="5576248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02744" y="6067721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5076054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65008" y="5575265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57048" y="6066584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50967" y="5064456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00527" y="5562600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61496" y="6061727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24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691055" y="3581400"/>
            <a:ext cx="8001000" cy="2971800"/>
          </a:xfrm>
          <a:prstGeom prst="roundRect">
            <a:avLst/>
          </a:prstGeom>
          <a:solidFill>
            <a:srgbClr val="FFCCC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60929" y="1805763"/>
            <a:ext cx="8001000" cy="1547037"/>
          </a:xfrm>
          <a:prstGeom prst="roundRect">
            <a:avLst/>
          </a:prstGeom>
          <a:solidFill>
            <a:srgbClr val="C6E2E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79446" y="2057400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1055" y="3865602"/>
            <a:ext cx="548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992797" y="2209800"/>
            <a:ext cx="5474803" cy="774341"/>
            <a:chOff x="1916597" y="2315082"/>
            <a:chExt cx="5474803" cy="774341"/>
          </a:xfrm>
        </p:grpSpPr>
        <p:grpSp>
          <p:nvGrpSpPr>
            <p:cNvPr id="19" name="Group 18"/>
            <p:cNvGrpSpPr/>
            <p:nvPr/>
          </p:nvGrpSpPr>
          <p:grpSpPr>
            <a:xfrm>
              <a:off x="1916597" y="2423583"/>
              <a:ext cx="5474803" cy="665840"/>
              <a:chOff x="1916597" y="2423583"/>
              <a:chExt cx="5474803" cy="665840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1916597" y="2423583"/>
                <a:ext cx="665840" cy="665840"/>
              </a:xfrm>
              <a:prstGeom prst="ellipse">
                <a:avLst/>
              </a:prstGeom>
              <a:solidFill>
                <a:srgbClr val="FF9966"/>
              </a:solidFill>
              <a:ln>
                <a:solidFill>
                  <a:srgbClr val="DD690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vi-VN" sz="28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2582437" y="2461683"/>
                <a:ext cx="1608563" cy="589640"/>
                <a:chOff x="2582437" y="2461683"/>
                <a:chExt cx="1608563" cy="589640"/>
              </a:xfrm>
            </p:grpSpPr>
            <p:sp>
              <p:nvSpPr>
                <p:cNvPr id="8" name="Rounded Rectangle 7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3" name="Straight Arrow Connector 12"/>
                <p:cNvCxnSpPr>
                  <a:stCxn id="7" idx="6"/>
                  <a:endCxn id="8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4182637" y="2461131"/>
                <a:ext cx="1608563" cy="589640"/>
                <a:chOff x="2582437" y="2461683"/>
                <a:chExt cx="1608563" cy="589640"/>
              </a:xfrm>
            </p:grpSpPr>
            <p:sp>
              <p:nvSpPr>
                <p:cNvPr id="27" name="Rounded Rectangle 26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8" name="Straight Arrow Connector 27"/>
                <p:cNvCxnSpPr>
                  <a:endCxn id="27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5782837" y="2460968"/>
                <a:ext cx="1608563" cy="589640"/>
                <a:chOff x="2582437" y="2461683"/>
                <a:chExt cx="1608563" cy="589640"/>
              </a:xfrm>
            </p:grpSpPr>
            <p:sp>
              <p:nvSpPr>
                <p:cNvPr id="30" name="Rounded Rectangle 29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31" name="Straight Arrow Connector 30"/>
                <p:cNvCxnSpPr>
                  <a:endCxn id="30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" name="TextBox 32"/>
            <p:cNvSpPr txBox="1"/>
            <p:nvPr/>
          </p:nvSpPr>
          <p:spPr>
            <a:xfrm>
              <a:off x="2626203" y="2315082"/>
              <a:ext cx="79092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+ 4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50152" y="2321917"/>
              <a:ext cx="8552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– 6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26552" y="2315082"/>
              <a:ext cx="8552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+ 7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24472" y="5802421"/>
            <a:ext cx="2419128" cy="598379"/>
            <a:chOff x="2803044" y="5410200"/>
            <a:chExt cx="2419128" cy="598379"/>
          </a:xfrm>
        </p:grpSpPr>
        <p:sp>
          <p:nvSpPr>
            <p:cNvPr id="50" name="Rounded Rectangle 49"/>
            <p:cNvSpPr/>
            <p:nvPr/>
          </p:nvSpPr>
          <p:spPr>
            <a:xfrm>
              <a:off x="2803044" y="54102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3413332" y="54130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022244" y="5416138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632532" y="5418939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0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839690" y="5191496"/>
            <a:ext cx="1808840" cy="595578"/>
            <a:chOff x="2955444" y="5562600"/>
            <a:chExt cx="1808840" cy="595578"/>
          </a:xfrm>
        </p:grpSpPr>
        <p:sp>
          <p:nvSpPr>
            <p:cNvPr id="55" name="Rounded Rectangle 54"/>
            <p:cNvSpPr/>
            <p:nvPr/>
          </p:nvSpPr>
          <p:spPr>
            <a:xfrm>
              <a:off x="2955444" y="55626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3565732" y="55654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174644" y="5568538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154470" y="4583876"/>
            <a:ext cx="1199928" cy="592441"/>
            <a:chOff x="2955444" y="5562600"/>
            <a:chExt cx="1199928" cy="592441"/>
          </a:xfrm>
        </p:grpSpPr>
        <p:sp>
          <p:nvSpPr>
            <p:cNvPr id="61" name="Rounded Rectangle 60"/>
            <p:cNvSpPr/>
            <p:nvPr/>
          </p:nvSpPr>
          <p:spPr>
            <a:xfrm>
              <a:off x="2955444" y="55626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3565732" y="55654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4459614" y="3985497"/>
            <a:ext cx="589640" cy="58964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91996" y="2435062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08496" y="2456021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19841" y="2449208"/>
            <a:ext cx="49885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79896" y="5293056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12056" y="4660865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12576" y="4064873"/>
            <a:ext cx="49885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3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4" grpId="0" animBg="1"/>
      <p:bldP spid="15" grpId="0" animBg="1"/>
      <p:bldP spid="16" grpId="0"/>
      <p:bldP spid="17" grpId="0"/>
      <p:bldP spid="6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253</Words>
  <Application>Microsoft Office PowerPoint</Application>
  <PresentationFormat>On-screen Show (4:3)</PresentationFormat>
  <Paragraphs>173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74</cp:revision>
  <dcterms:created xsi:type="dcterms:W3CDTF">2006-08-16T00:00:00Z</dcterms:created>
  <dcterms:modified xsi:type="dcterms:W3CDTF">2020-08-21T09:19:53Z</dcterms:modified>
</cp:coreProperties>
</file>