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41" r:id="rId3"/>
  </p:sldMasterIdLst>
  <p:notesMasterIdLst>
    <p:notesMasterId r:id="rId9"/>
  </p:notesMasterIdLst>
  <p:sldIdLst>
    <p:sldId id="329" r:id="rId4"/>
    <p:sldId id="2896" r:id="rId5"/>
    <p:sldId id="2901" r:id="rId6"/>
    <p:sldId id="273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4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7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7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1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5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1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B28E24-9242-E055-7E44-C8F8323CBE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A0522456-D92D-6256-482F-F84783EC6958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BEA1F-86E4-F6A5-18CC-1E5595C509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1380CDBF-A1B8-5B43-0B53-31BF23A4F2C1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1D34A3-2E99-8254-3B43-0E089307B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27.gif"/><Relationship Id="rId5" Type="http://schemas.microsoft.com/office/2007/relationships/hdphoto" Target="../media/hdphoto1.wdp"/><Relationship Id="rId10" Type="http://schemas.openxmlformats.org/officeDocument/2006/relationships/image" Target="../media/image250.png"/><Relationship Id="rId4" Type="http://schemas.openxmlformats.org/officeDocument/2006/relationships/image" Target="../media/image25.png"/><Relationship Id="rId9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1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11" Type="http://schemas.openxmlformats.org/officeDocument/2006/relationships/image" Target="../media/image10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13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11" Type="http://schemas.openxmlformats.org/officeDocument/2006/relationships/image" Target="../media/image41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12.png"/><Relationship Id="rId21" Type="http://schemas.openxmlformats.org/officeDocument/2006/relationships/image" Target="../media/image37.png"/><Relationship Id="rId7" Type="http://schemas.openxmlformats.org/officeDocument/2006/relationships/image" Target="../media/image16.png"/><Relationship Id="rId12" Type="http://schemas.openxmlformats.org/officeDocument/2006/relationships/image" Target="../media/image40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10.png"/><Relationship Id="rId10" Type="http://schemas.openxmlformats.org/officeDocument/2006/relationships/image" Target="../media/image23.svg"/><Relationship Id="rId19" Type="http://schemas.openxmlformats.org/officeDocument/2006/relationships/image" Target="../media/image35.png"/><Relationship Id="rId4" Type="http://schemas.openxmlformats.org/officeDocument/2006/relationships/image" Target="../media/image13.svg"/><Relationship Id="rId9" Type="http://schemas.openxmlformats.org/officeDocument/2006/relationships/image" Target="../media/image22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87516" y="807392"/>
            <a:ext cx="2209523" cy="2743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9500" y="1185172"/>
            <a:ext cx="711300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10346" y="1031585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51877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87895" y="4756023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482046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06204" y="5191813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759726" y="4528460"/>
            <a:ext cx="1213429" cy="8141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AF0088-9775-F42E-729C-F97F905966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94145" y="1967863"/>
            <a:ext cx="6620830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Cartoon of a robot&#10;&#10;Description automatically generated">
            <a:extLst>
              <a:ext uri="{FF2B5EF4-FFF2-40B4-BE49-F238E27FC236}">
                <a16:creationId xmlns:a16="http://schemas.microsoft.com/office/drawing/2014/main" id="{E420351F-FC85-A02A-93E9-17A3E459CB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23" y="1534160"/>
            <a:ext cx="1543739" cy="2153920"/>
          </a:xfrm>
          <a:prstGeom prst="rect">
            <a:avLst/>
          </a:prstGeom>
        </p:spPr>
      </p:pic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AEBE6FC-973C-CE42-C45D-6025BB9C3278}"/>
              </a:ext>
            </a:extLst>
          </p:cNvPr>
          <p:cNvSpPr/>
          <p:nvPr/>
        </p:nvSpPr>
        <p:spPr>
          <a:xfrm>
            <a:off x="7670800" y="304800"/>
            <a:ext cx="3017520" cy="1127760"/>
          </a:xfrm>
          <a:prstGeom prst="wedgeEllipseCallout">
            <a:avLst>
              <a:gd name="adj1" fmla="val 20676"/>
              <a:gd name="adj2" fmla="val 79354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?</a:t>
            </a:r>
          </a:p>
        </p:txBody>
      </p:sp>
      <p:pic>
        <p:nvPicPr>
          <p:cNvPr id="51" name="3 (1)">
            <a:hlinkClick r:id="" action="ppaction://media"/>
            <a:extLst>
              <a:ext uri="{FF2B5EF4-FFF2-40B4-BE49-F238E27FC236}">
                <a16:creationId xmlns:a16="http://schemas.microsoft.com/office/drawing/2014/main" id="{40C403EB-6B07-1A78-F995-AFAFE3AF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0" y="96187"/>
            <a:ext cx="1076960" cy="9954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794774" y="1350421"/>
          <a:ext cx="11295766" cy="29001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7368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95599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  <a:gridCol w="1820799">
                  <a:extLst>
                    <a:ext uri="{9D8B030D-6E8A-4147-A177-3AD203B41FA5}">
                      <a16:colId xmlns:a16="http://schemas.microsoft.com/office/drawing/2014/main" val="3759842525"/>
                    </a:ext>
                  </a:extLst>
                </a:gridCol>
              </a:tblGrid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446266" y="199527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3039024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6 = 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388075" y="13598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613177" y="136933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9999B-4285-3D23-3AD9-9CE6D3CC8542}"/>
              </a:ext>
            </a:extLst>
          </p:cNvPr>
          <p:cNvSpPr txBox="1"/>
          <p:nvPr/>
        </p:nvSpPr>
        <p:spPr>
          <a:xfrm>
            <a:off x="10050067" y="1354285"/>
            <a:ext cx="225660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2 = 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3892" y="2053428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40390" y="284834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392930" y="3593395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723012" y="2121549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778622" y="2893945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683405" y="359144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3D2833-0926-2ED2-9C95-24EFF25C0EB1}"/>
              </a:ext>
            </a:extLst>
          </p:cNvPr>
          <p:cNvSpPr txBox="1"/>
          <p:nvPr/>
        </p:nvSpPr>
        <p:spPr>
          <a:xfrm>
            <a:off x="10891736" y="2115830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5099D-A0D7-F384-0B81-758032099538}"/>
              </a:ext>
            </a:extLst>
          </p:cNvPr>
          <p:cNvSpPr txBox="1"/>
          <p:nvPr/>
        </p:nvSpPr>
        <p:spPr>
          <a:xfrm>
            <a:off x="11013495" y="2862194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D59ABD-878E-45E1-096C-39EB8AD69926}"/>
              </a:ext>
            </a:extLst>
          </p:cNvPr>
          <p:cNvSpPr txBox="1"/>
          <p:nvPr/>
        </p:nvSpPr>
        <p:spPr>
          <a:xfrm>
            <a:off x="10863142" y="363130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0855" y="2710864"/>
            <a:ext cx="579144" cy="804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4259" y="3486804"/>
            <a:ext cx="674831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9317" y="2579880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5037" y="3454734"/>
            <a:ext cx="575860" cy="8361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D8A81E-AA8A-579E-7D2F-BBE7107D6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8016" y="1954914"/>
            <a:ext cx="529210" cy="8361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183808-69DE-229F-9847-CD90BD35E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66207" y="2397714"/>
            <a:ext cx="585964" cy="110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3DDA8E-A66D-FA6A-7B48-D0421E24A4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7710" y="3490191"/>
            <a:ext cx="528366" cy="72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5582" y="5242560"/>
            <a:ext cx="864240" cy="1203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31848">
            <a:off x="512104" y="5068691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-312115" y="933588"/>
            <a:ext cx="2438400" cy="52758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1638029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01278" y="228059"/>
            <a:ext cx="100836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460-9D13-AB90-8BBD-EAE647B083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290" y="1485214"/>
            <a:ext cx="11438469" cy="229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91289-85D3-F1D2-40C3-B4C2CF859B6B}"/>
              </a:ext>
            </a:extLst>
          </p:cNvPr>
          <p:cNvSpPr/>
          <p:nvPr/>
        </p:nvSpPr>
        <p:spPr>
          <a:xfrm>
            <a:off x="9116885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8E2C5-6511-C5F3-FF25-A8DDDB74F399}"/>
              </a:ext>
            </a:extLst>
          </p:cNvPr>
          <p:cNvSpPr txBox="1"/>
          <p:nvPr/>
        </p:nvSpPr>
        <p:spPr>
          <a:xfrm>
            <a:off x="632669" y="4023036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3E9212-654E-8556-CD94-91D6F8F35C84}"/>
              </a:ext>
            </a:extLst>
          </p:cNvPr>
          <p:cNvSpPr/>
          <p:nvPr/>
        </p:nvSpPr>
        <p:spPr>
          <a:xfrm>
            <a:off x="530973" y="4053332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BABB1-DD44-9D3F-DED5-29CA6F725338}"/>
              </a:ext>
            </a:extLst>
          </p:cNvPr>
          <p:cNvSpPr/>
          <p:nvPr/>
        </p:nvSpPr>
        <p:spPr>
          <a:xfrm>
            <a:off x="4859347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65955-0B96-D3D5-4AFC-56BB9EE5F868}"/>
              </a:ext>
            </a:extLst>
          </p:cNvPr>
          <p:cNvSpPr txBox="1"/>
          <p:nvPr/>
        </p:nvSpPr>
        <p:spPr>
          <a:xfrm>
            <a:off x="4965653" y="3908354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09A13F-17DA-0B38-9910-8F0E748EF8FA}"/>
              </a:ext>
            </a:extLst>
          </p:cNvPr>
          <p:cNvSpPr txBox="1"/>
          <p:nvPr/>
        </p:nvSpPr>
        <p:spPr>
          <a:xfrm>
            <a:off x="9374931" y="388811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7E54BE-E7FC-3949-12D2-3C7A756204C3}"/>
              </a:ext>
            </a:extLst>
          </p:cNvPr>
          <p:cNvSpPr txBox="1"/>
          <p:nvPr/>
        </p:nvSpPr>
        <p:spPr>
          <a:xfrm>
            <a:off x="2327138" y="6986727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A5D14D-B444-D4AC-652F-9361FA7F6F01}"/>
              </a:ext>
            </a:extLst>
          </p:cNvPr>
          <p:cNvSpPr txBox="1"/>
          <p:nvPr/>
        </p:nvSpPr>
        <p:spPr>
          <a:xfrm>
            <a:off x="10007600" y="707554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20278 -0.45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-226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6432 -0.46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" y="-232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/>
      <p:bldP spid="34" grpId="0"/>
      <p:bldP spid="34" grpId="1"/>
      <p:bldP spid="53" grpId="0"/>
      <p:bldP spid="53" grpId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31848">
            <a:off x="1334411" y="4590873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-322967" y="931830"/>
            <a:ext cx="2438400" cy="5275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>
              <a:defRPr/>
            </a:pP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52400" y="146987"/>
            <a:ext cx="144982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927374" y="1329687"/>
          <a:ext cx="9141734" cy="2848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9185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254615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11346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</a:tblGrid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362053" y="2104395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2872931" y="1354072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239644" y="137368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506723" y="13591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9742" y="2015620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02960" y="282538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828556" y="214607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843961" y="2751081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730291" y="363130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0855" y="2665795"/>
            <a:ext cx="579144" cy="80472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415981" y="3608837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106" y="3468643"/>
            <a:ext cx="664894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0447" y="2599935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1687" y="3454734"/>
            <a:ext cx="577408" cy="8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7" grpId="0"/>
      <p:bldP spid="48" grpId="0"/>
      <p:bldP spid="49" grpId="0"/>
      <p:bldP spid="4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191</Words>
  <Application>Microsoft Office PowerPoint</Application>
  <PresentationFormat>Widescreen</PresentationFormat>
  <Paragraphs>71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微软雅黑</vt:lpstr>
      <vt:lpstr>#9Slide07 SVNDessert Menu Scrip</vt:lpstr>
      <vt:lpstr>Arial</vt:lpstr>
      <vt:lpstr>Calibri</vt:lpstr>
      <vt:lpstr>Cambria</vt:lpstr>
      <vt:lpstr>Cambria Math</vt:lpstr>
      <vt:lpstr>阿里巴巴普惠体 B</vt:lpstr>
      <vt:lpstr>自定义设计方案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2021-07-09T06:05:30Z</dcterms:created>
  <dcterms:modified xsi:type="dcterms:W3CDTF">2026-03-25T09:52:19Z</dcterms:modified>
</cp:coreProperties>
</file>