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4.xml" ContentType="application/vnd.openxmlformats-officedocument.theme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ppt/tags/tag2.xml" ContentType="application/vnd.openxmlformats-officedocument.presentationml.tags+xml"/>
  <Override PartName="/ppt/notesSlides/notesSlide2.xml" ContentType="application/vnd.openxmlformats-officedocument.presentationml.notesSlide+xml"/>
  <Override PartName="/ppt/tags/tag3.xml" ContentType="application/vnd.openxmlformats-officedocument.presentationml.tags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8" r:id="rId1"/>
    <p:sldMasterId id="2147483761" r:id="rId2"/>
    <p:sldMasterId id="2147483827" r:id="rId3"/>
    <p:sldMasterId id="2147483851" r:id="rId4"/>
    <p:sldMasterId id="2147483913" r:id="rId5"/>
  </p:sldMasterIdLst>
  <p:notesMasterIdLst>
    <p:notesMasterId r:id="rId12"/>
  </p:notesMasterIdLst>
  <p:sldIdLst>
    <p:sldId id="2895" r:id="rId6"/>
    <p:sldId id="2896" r:id="rId7"/>
    <p:sldId id="2897" r:id="rId8"/>
    <p:sldId id="2893" r:id="rId9"/>
    <p:sldId id="265" r:id="rId10"/>
    <p:sldId id="2894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66FF"/>
    <a:srgbClr val="FFE5FF"/>
    <a:srgbClr val="FF99CC"/>
    <a:srgbClr val="E6CD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817" autoAdjust="0"/>
    <p:restoredTop sz="94660"/>
  </p:normalViewPr>
  <p:slideViewPr>
    <p:cSldViewPr snapToGrid="0">
      <p:cViewPr varScale="1">
        <p:scale>
          <a:sx n="60" d="100"/>
          <a:sy n="60" d="100"/>
        </p:scale>
        <p:origin x="732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2.xml"/><Relationship Id="rId12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5.xml"/><Relationship Id="rId15" Type="http://schemas.openxmlformats.org/officeDocument/2006/relationships/theme" Target="theme/theme1.xml"/><Relationship Id="rId10" Type="http://schemas.openxmlformats.org/officeDocument/2006/relationships/slide" Target="slides/slide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5C7C870-01CD-44BE-B8B4-B3FCA5C58FD9}" type="datetimeFigureOut">
              <a:rPr lang="en-US" smtClean="0"/>
              <a:t>3/25/2026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9EFD831-A322-40CE-9411-6E8D2E6C19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39987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5D0DACE-38E0-42D2-9336-2B707D34BC6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8071434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5D0DACE-38E0-42D2-9336-2B707D34BC6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9544638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5D0DACE-38E0-42D2-9336-2B707D34BC6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824945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2026/3/25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0855908"/>
      </p:ext>
    </p:extLst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2026/3/25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30148425"/>
      </p:ext>
    </p:extLst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2026/3/25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78293522"/>
      </p:ext>
    </p:extLst>
  </p:cSld>
  <p:clrMapOvr>
    <a:masterClrMapping/>
  </p:clrMapOvr>
  <p:transition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2026/3/25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07027720"/>
      </p:ext>
    </p:extLst>
  </p:cSld>
  <p:clrMapOvr>
    <a:masterClrMapping/>
  </p:clrMapOvr>
  <p:transition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D277C-D2BF-45CB-B9B1-631697971ECF}" type="datetimeFigureOut">
              <a:rPr lang="zh-CN" altLang="en-US" smtClean="0"/>
              <a:t>2026/3/25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7B159-C784-467D-858D-66D384AF0CC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66996127"/>
      </p:ext>
    </p:extLst>
  </p:cSld>
  <p:clrMapOvr>
    <a:masterClrMapping/>
  </p:clrMapOvr>
  <p:transition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D277C-D2BF-45CB-B9B1-631697971ECF}" type="datetimeFigureOut">
              <a:rPr lang="zh-CN" altLang="en-US" smtClean="0"/>
              <a:t>2026/3/25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7B159-C784-467D-858D-66D384AF0CC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23388376"/>
      </p:ext>
    </p:extLst>
  </p:cSld>
  <p:clrMapOvr>
    <a:masterClrMapping/>
  </p:clrMapOvr>
  <p:transition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D277C-D2BF-45CB-B9B1-631697971ECF}" type="datetimeFigureOut">
              <a:rPr lang="zh-CN" altLang="en-US" smtClean="0"/>
              <a:t>2026/3/25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7B159-C784-467D-858D-66D384AF0CC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71273898"/>
      </p:ext>
    </p:extLst>
  </p:cSld>
  <p:clrMapOvr>
    <a:masterClrMapping/>
  </p:clrMapOvr>
  <p:transition>
    <p:fad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D277C-D2BF-45CB-B9B1-631697971ECF}" type="datetimeFigureOut">
              <a:rPr lang="zh-CN" altLang="en-US" smtClean="0"/>
              <a:t>2026/3/25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7B159-C784-467D-858D-66D384AF0CC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68645940"/>
      </p:ext>
    </p:extLst>
  </p:cSld>
  <p:clrMapOvr>
    <a:masterClrMapping/>
  </p:clrMapOvr>
  <p:transition>
    <p:fad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D277C-D2BF-45CB-B9B1-631697971ECF}" type="datetimeFigureOut">
              <a:rPr lang="zh-CN" altLang="en-US" smtClean="0"/>
              <a:t>2026/3/25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7B159-C784-467D-858D-66D384AF0CC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70347584"/>
      </p:ext>
    </p:extLst>
  </p:cSld>
  <p:clrMapOvr>
    <a:masterClrMapping/>
  </p:clrMapOvr>
  <p:transition>
    <p:fad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D277C-D2BF-45CB-B9B1-631697971ECF}" type="datetimeFigureOut">
              <a:rPr lang="zh-CN" altLang="en-US" smtClean="0"/>
              <a:t>2026/3/25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7B159-C784-467D-858D-66D384AF0CC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90062019"/>
      </p:ext>
    </p:extLst>
  </p:cSld>
  <p:clrMapOvr>
    <a:masterClrMapping/>
  </p:clrMapOvr>
  <p:transition>
    <p:fad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D277C-D2BF-45CB-B9B1-631697971ECF}" type="datetimeFigureOut">
              <a:rPr lang="zh-CN" altLang="en-US" smtClean="0"/>
              <a:t>2026/3/25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7B159-C784-467D-858D-66D384AF0CC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37791913"/>
      </p:ext>
    </p:extLst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2026/3/25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41989801"/>
      </p:ext>
    </p:extLst>
  </p:cSld>
  <p:clrMapOvr>
    <a:masterClrMapping/>
  </p:clrMapOvr>
  <p:transition>
    <p:fade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D277C-D2BF-45CB-B9B1-631697971ECF}" type="datetimeFigureOut">
              <a:rPr lang="zh-CN" altLang="en-US" smtClean="0"/>
              <a:t>2026/3/25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7B159-C784-467D-858D-66D384AF0CC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9946664"/>
      </p:ext>
    </p:extLst>
  </p:cSld>
  <p:clrMapOvr>
    <a:masterClrMapping/>
  </p:clrMapOvr>
  <p:transition>
    <p:fad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D277C-D2BF-45CB-B9B1-631697971ECF}" type="datetimeFigureOut">
              <a:rPr lang="zh-CN" altLang="en-US" smtClean="0"/>
              <a:t>2026/3/25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7B159-C784-467D-858D-66D384AF0CC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4411088"/>
      </p:ext>
    </p:extLst>
  </p:cSld>
  <p:clrMapOvr>
    <a:masterClrMapping/>
  </p:clrMapOvr>
  <p:transition>
    <p:fade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D277C-D2BF-45CB-B9B1-631697971ECF}" type="datetimeFigureOut">
              <a:rPr lang="zh-CN" altLang="en-US" smtClean="0"/>
              <a:t>2026/3/25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7B159-C784-467D-858D-66D384AF0CC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3573369"/>
      </p:ext>
    </p:extLst>
  </p:cSld>
  <p:clrMapOvr>
    <a:masterClrMapping/>
  </p:clrMapOvr>
  <p:transition>
    <p:fade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D277C-D2BF-45CB-B9B1-631697971ECF}" type="datetimeFigureOut">
              <a:rPr lang="zh-CN" altLang="en-US" smtClean="0"/>
              <a:t>2026/3/25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7B159-C784-467D-858D-66D384AF0CC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63749373"/>
      </p:ext>
    </p:extLst>
  </p:cSld>
  <p:clrMapOvr>
    <a:masterClrMapping/>
  </p:clrMapOvr>
  <p:transition>
    <p:fade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63A4E-F370-4E43-88DF-FF35117A42C8}" type="datetimeFigureOut">
              <a:rPr lang="zh-CN" altLang="en-US" smtClean="0"/>
              <a:t>2026/3/25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E3902-3291-4BB3-9961-88462FB345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43942183"/>
      </p:ext>
    </p:extLst>
  </p:cSld>
  <p:clrMapOvr>
    <a:masterClrMapping/>
  </p:clrMapOvr>
  <p:transition>
    <p:fade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63A4E-F370-4E43-88DF-FF35117A42C8}" type="datetimeFigureOut">
              <a:rPr lang="zh-CN" altLang="en-US" smtClean="0"/>
              <a:t>2026/3/25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E3902-3291-4BB3-9961-88462FB345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15461916"/>
      </p:ext>
    </p:extLst>
  </p:cSld>
  <p:clrMapOvr>
    <a:masterClrMapping/>
  </p:clrMapOvr>
  <p:transition>
    <p:fade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63A4E-F370-4E43-88DF-FF35117A42C8}" type="datetimeFigureOut">
              <a:rPr lang="zh-CN" altLang="en-US" smtClean="0"/>
              <a:t>2026/3/25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E3902-3291-4BB3-9961-88462FB345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38495873"/>
      </p:ext>
    </p:extLst>
  </p:cSld>
  <p:clrMapOvr>
    <a:masterClrMapping/>
  </p:clrMapOvr>
  <p:transition>
    <p:fade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63A4E-F370-4E43-88DF-FF35117A42C8}" type="datetimeFigureOut">
              <a:rPr lang="zh-CN" altLang="en-US" smtClean="0"/>
              <a:t>2026/3/25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E3902-3291-4BB3-9961-88462FB345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1717955"/>
      </p:ext>
    </p:extLst>
  </p:cSld>
  <p:clrMapOvr>
    <a:masterClrMapping/>
  </p:clrMapOvr>
  <p:transition>
    <p:fade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63A4E-F370-4E43-88DF-FF35117A42C8}" type="datetimeFigureOut">
              <a:rPr lang="zh-CN" altLang="en-US" smtClean="0"/>
              <a:t>2026/3/25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E3902-3291-4BB3-9961-88462FB345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0592080"/>
      </p:ext>
    </p:extLst>
  </p:cSld>
  <p:clrMapOvr>
    <a:masterClrMapping/>
  </p:clrMapOvr>
  <p:transition>
    <p:fade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63A4E-F370-4E43-88DF-FF35117A42C8}" type="datetimeFigureOut">
              <a:rPr lang="zh-CN" altLang="en-US" smtClean="0"/>
              <a:t>2026/3/25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E3902-3291-4BB3-9961-88462FB345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51788098"/>
      </p:ext>
    </p:extLst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2026/3/25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78720314"/>
      </p:ext>
    </p:extLst>
  </p:cSld>
  <p:clrMapOvr>
    <a:masterClrMapping/>
  </p:clrMapOvr>
  <p:transition>
    <p:fade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63A4E-F370-4E43-88DF-FF35117A42C8}" type="datetimeFigureOut">
              <a:rPr lang="zh-CN" altLang="en-US" smtClean="0"/>
              <a:t>2026/3/25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E3902-3291-4BB3-9961-88462FB345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88780463"/>
      </p:ext>
    </p:extLst>
  </p:cSld>
  <p:clrMapOvr>
    <a:masterClrMapping/>
  </p:clrMapOvr>
  <p:transition>
    <p:fade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63A4E-F370-4E43-88DF-FF35117A42C8}" type="datetimeFigureOut">
              <a:rPr lang="zh-CN" altLang="en-US" smtClean="0"/>
              <a:t>2026/3/25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E3902-3291-4BB3-9961-88462FB345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92857616"/>
      </p:ext>
    </p:extLst>
  </p:cSld>
  <p:clrMapOvr>
    <a:masterClrMapping/>
  </p:clrMapOvr>
  <p:transition>
    <p:fade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63A4E-F370-4E43-88DF-FF35117A42C8}" type="datetimeFigureOut">
              <a:rPr lang="zh-CN" altLang="en-US" smtClean="0"/>
              <a:t>2026/3/25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E3902-3291-4BB3-9961-88462FB345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62173989"/>
      </p:ext>
    </p:extLst>
  </p:cSld>
  <p:clrMapOvr>
    <a:masterClrMapping/>
  </p:clrMapOvr>
  <p:transition>
    <p:fade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63A4E-F370-4E43-88DF-FF35117A42C8}" type="datetimeFigureOut">
              <a:rPr lang="zh-CN" altLang="en-US" smtClean="0"/>
              <a:t>2026/3/25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E3902-3291-4BB3-9961-88462FB345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18320248"/>
      </p:ext>
    </p:extLst>
  </p:cSld>
  <p:clrMapOvr>
    <a:masterClrMapping/>
  </p:clrMapOvr>
  <p:transition>
    <p:fade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63A4E-F370-4E43-88DF-FF35117A42C8}" type="datetimeFigureOut">
              <a:rPr lang="zh-CN" altLang="en-US" smtClean="0"/>
              <a:t>2026/3/25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E3902-3291-4BB3-9961-88462FB345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25683074"/>
      </p:ext>
    </p:extLst>
  </p:cSld>
  <p:clrMapOvr>
    <a:masterClrMapping/>
  </p:clrMapOvr>
  <p:transition>
    <p:fade/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5818A2A-893A-4C16-A8E0-E72037513C1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E8CBCCE0-2CC1-4047-8176-9A3A8D89585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DA9C105B-CD1A-4A78-B45D-34F81E6AAA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DC1D54-5805-4D40-B801-1A331E8BC5DA}" type="datetimeFigureOut">
              <a:rPr lang="zh-CN" altLang="en-US" smtClean="0"/>
              <a:t>2026/3/25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F0FE523F-8926-4B6B-8D41-1B83EAAF21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81E42499-61AB-49F3-B461-00914A8E7C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C62F9-7AAC-4EC2-8551-F74B0C7AC04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15994428"/>
      </p:ext>
    </p:extLst>
  </p:cSld>
  <p:clrMapOvr>
    <a:masterClrMapping/>
  </p:clrMapOvr>
  <p:transition>
    <p:fade/>
  </p:transition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3250B69D-E236-4F2F-9CF0-7D7ECB2EAB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DC1D54-5805-4D40-B801-1A331E8BC5DA}" type="datetimeFigureOut">
              <a:rPr lang="zh-CN" altLang="en-US" smtClean="0"/>
              <a:t>2026/3/25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D35DC152-1957-4A19-BCB0-C496DCCB51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22AFCBCC-BCCF-4988-99B4-413E066132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C62F9-7AAC-4EC2-8551-F74B0C7AC04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20944232"/>
      </p:ext>
    </p:extLst>
  </p:cSld>
  <p:clrMapOvr>
    <a:masterClrMapping/>
  </p:clrMapOvr>
  <p:transition>
    <p:fade/>
  </p:transition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 userDrawn="1"/>
        </p:nvSpPr>
        <p:spPr>
          <a:xfrm>
            <a:off x="190500" y="166370"/>
            <a:ext cx="11851640" cy="6565900"/>
          </a:xfrm>
          <a:prstGeom prst="rect">
            <a:avLst/>
          </a:prstGeom>
          <a:solidFill>
            <a:schemeClr val="bg1"/>
          </a:solidFill>
          <a:ln w="38100">
            <a:solidFill>
              <a:srgbClr val="F7C11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32350801"/>
      </p:ext>
    </p:extLst>
  </p:cSld>
  <p:clrMapOvr>
    <a:masterClrMapping/>
  </p:clrMapOvr>
  <p:transition>
    <p:fade/>
  </p:transition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BF82D2-7A68-459D-A996-9BDDA2518FA4}" type="datetimeFigureOut">
              <a:rPr lang="zh-CN" altLang="en-US" smtClean="0"/>
              <a:t>2026/3/25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1EE5D-26FB-46D5-A381-ECFB35BF1D3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00663847"/>
      </p:ext>
    </p:extLst>
  </p:cSld>
  <p:clrMapOvr>
    <a:masterClrMapping/>
  </p:clrMapOvr>
  <p:transition>
    <p:fade/>
  </p:transition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BF82D2-7A68-459D-A996-9BDDA2518FA4}" type="datetimeFigureOut">
              <a:rPr lang="zh-CN" altLang="en-US" smtClean="0"/>
              <a:t>2026/3/25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1EE5D-26FB-46D5-A381-ECFB35BF1D3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35120161"/>
      </p:ext>
    </p:extLst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2026/3/25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77522257"/>
      </p:ext>
    </p:extLst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2026/3/25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42429390"/>
      </p:ext>
    </p:extLst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2026/3/25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83249862"/>
      </p:ext>
    </p:extLst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2026/3/25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5" name="图片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78" y="-1"/>
            <a:ext cx="12179121" cy="69143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6661996"/>
      </p:ext>
    </p:extLst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bg>
      <p:bgPr>
        <a:solidFill>
          <a:srgbClr val="7DD7C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 userDrawn="1"/>
        </p:nvSpPr>
        <p:spPr>
          <a:xfrm>
            <a:off x="261257" y="261257"/>
            <a:ext cx="11683093" cy="635725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14300" dist="508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84714408"/>
      </p:ext>
    </p:extLst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2026/3/25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58592129"/>
      </p:ext>
    </p:extLst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7.xml"/><Relationship Id="rId2" Type="http://schemas.openxmlformats.org/officeDocument/2006/relationships/slideLayout" Target="../slideLayouts/slideLayout36.xml"/><Relationship Id="rId1" Type="http://schemas.openxmlformats.org/officeDocument/2006/relationships/slideLayout" Target="../slideLayouts/slideLayout35.xml"/><Relationship Id="rId5" Type="http://schemas.openxmlformats.org/officeDocument/2006/relationships/image" Target="../media/image3.png"/><Relationship Id="rId4" Type="http://schemas.openxmlformats.org/officeDocument/2006/relationships/theme" Target="../theme/theme4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theme" Target="../theme/theme5.xml"/><Relationship Id="rId2" Type="http://schemas.openxmlformats.org/officeDocument/2006/relationships/slideLayout" Target="../slideLayouts/slideLayout39.xml"/><Relationship Id="rId1" Type="http://schemas.openxmlformats.org/officeDocument/2006/relationships/slideLayout" Target="../slideLayouts/slideLayout3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  <a:t>2026/3/25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755272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9" r:id="rId1"/>
    <p:sldLayoutId id="2147483720" r:id="rId2"/>
    <p:sldLayoutId id="2147483721" r:id="rId3"/>
    <p:sldLayoutId id="2147483722" r:id="rId4"/>
    <p:sldLayoutId id="2147483723" r:id="rId5"/>
    <p:sldLayoutId id="2147483724" r:id="rId6"/>
    <p:sldLayoutId id="2147483725" r:id="rId7"/>
    <p:sldLayoutId id="2147483726" r:id="rId8"/>
    <p:sldLayoutId id="2147483727" r:id="rId9"/>
    <p:sldLayoutId id="2147483728" r:id="rId10"/>
    <p:sldLayoutId id="2147483729" r:id="rId11"/>
    <p:sldLayoutId id="2147483730" r:id="rId12"/>
  </p:sldLayoutIdLst>
  <p:transition>
    <p:fade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8D277C-D2BF-45CB-B9B1-631697971ECF}" type="datetimeFigureOut">
              <a:rPr lang="zh-CN" altLang="en-US" smtClean="0"/>
              <a:t>2026/3/25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57B159-C784-467D-858D-66D384AF0CC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504670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2" r:id="rId1"/>
    <p:sldLayoutId id="2147483763" r:id="rId2"/>
    <p:sldLayoutId id="2147483764" r:id="rId3"/>
    <p:sldLayoutId id="2147483765" r:id="rId4"/>
    <p:sldLayoutId id="2147483766" r:id="rId5"/>
    <p:sldLayoutId id="2147483767" r:id="rId6"/>
    <p:sldLayoutId id="2147483768" r:id="rId7"/>
    <p:sldLayoutId id="2147483769" r:id="rId8"/>
    <p:sldLayoutId id="2147483770" r:id="rId9"/>
    <p:sldLayoutId id="2147483771" r:id="rId10"/>
    <p:sldLayoutId id="2147483772" r:id="rId11"/>
  </p:sldLayoutIdLst>
  <p:transition>
    <p:fade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A63A4E-F370-4E43-88DF-FF35117A42C8}" type="datetimeFigureOut">
              <a:rPr lang="zh-CN" altLang="en-US" smtClean="0"/>
              <a:t>2026/3/25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9E3902-3291-4BB3-9961-88462FB345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751986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8" r:id="rId1"/>
    <p:sldLayoutId id="2147483829" r:id="rId2"/>
    <p:sldLayoutId id="2147483830" r:id="rId3"/>
    <p:sldLayoutId id="2147483831" r:id="rId4"/>
    <p:sldLayoutId id="2147483832" r:id="rId5"/>
    <p:sldLayoutId id="2147483833" r:id="rId6"/>
    <p:sldLayoutId id="2147483834" r:id="rId7"/>
    <p:sldLayoutId id="2147483835" r:id="rId8"/>
    <p:sldLayoutId id="2147483836" r:id="rId9"/>
    <p:sldLayoutId id="2147483837" r:id="rId10"/>
    <p:sldLayoutId id="2147483838" r:id="rId11"/>
  </p:sldLayoutIdLst>
  <p:transition>
    <p:fade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34290C14-100E-46C7-9AC0-C7114E79C8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33112AAE-55C5-4135-B689-6C95749C417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E0602591-AA23-489E-8931-23E4EC11186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DC1D54-5805-4D40-B801-1A331E8BC5DA}" type="datetimeFigureOut">
              <a:rPr lang="zh-CN" altLang="en-US" smtClean="0"/>
              <a:t>2026/3/25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CF242E47-99D2-42FF-8784-4927BFE005D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A2920818-F7F4-4740-A700-853441E3B4E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9C62F9-7AAC-4EC2-8551-F74B0C7AC04A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8" name="图片 7">
            <a:extLst>
              <a:ext uri="{FF2B5EF4-FFF2-40B4-BE49-F238E27FC236}">
                <a16:creationId xmlns:a16="http://schemas.microsoft.com/office/drawing/2014/main" id="{BDA00C37-2CE3-43AB-BEE6-7DF7BAFCC962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655967" y="-2678035"/>
            <a:ext cx="6880067" cy="12192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45430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2" r:id="rId1"/>
    <p:sldLayoutId id="2147483853" r:id="rId2"/>
    <p:sldLayoutId id="2147483858" r:id="rId3"/>
  </p:sldLayoutIdLst>
  <p:transition>
    <p:fade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389" y="365780"/>
            <a:ext cx="10515224" cy="13246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389" y="1825890"/>
            <a:ext cx="10515224" cy="435172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389" y="6356747"/>
            <a:ext cx="2742447" cy="364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3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BF82D2-7A68-459D-A996-9BDDA2518FA4}" type="datetimeFigureOut">
              <a:rPr lang="zh-CN" altLang="en-US" smtClean="0"/>
              <a:t>2026/3/25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413" y="6356747"/>
            <a:ext cx="4115176" cy="364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3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1166" y="6356747"/>
            <a:ext cx="2742447" cy="364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3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01EE5D-26FB-46D5-A381-ECFB35BF1D3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091720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14" r:id="rId1"/>
    <p:sldLayoutId id="2147483915" r:id="rId2"/>
  </p:sldLayoutIdLst>
  <p:transition>
    <p:fade/>
  </p:transition>
  <p:txStyles>
    <p:titleStyle>
      <a:lvl1pPr algn="l" defTabSz="866943" rtl="0" eaLnBrk="1" latinLnBrk="0" hangingPunct="1">
        <a:lnSpc>
          <a:spcPct val="90000"/>
        </a:lnSpc>
        <a:spcBef>
          <a:spcPct val="0"/>
        </a:spcBef>
        <a:buNone/>
        <a:defRPr sz="4172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16736" indent="-216736" algn="l" defTabSz="866943" rtl="0" eaLnBrk="1" latinLnBrk="0" hangingPunct="1">
        <a:lnSpc>
          <a:spcPct val="90000"/>
        </a:lnSpc>
        <a:spcBef>
          <a:spcPts val="948"/>
        </a:spcBef>
        <a:buFont typeface="Arial" panose="020B0604020202020204" pitchFamily="34" charset="0"/>
        <a:buChar char="•"/>
        <a:defRPr sz="2655" kern="1200">
          <a:solidFill>
            <a:schemeClr val="tx1"/>
          </a:solidFill>
          <a:latin typeface="+mn-lt"/>
          <a:ea typeface="+mn-ea"/>
          <a:cs typeface="+mn-cs"/>
        </a:defRPr>
      </a:lvl1pPr>
      <a:lvl2pPr marL="650207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2275" kern="1200">
          <a:solidFill>
            <a:schemeClr val="tx1"/>
          </a:solidFill>
          <a:latin typeface="+mn-lt"/>
          <a:ea typeface="+mn-ea"/>
          <a:cs typeface="+mn-cs"/>
        </a:defRPr>
      </a:lvl2pPr>
      <a:lvl3pPr marL="1083678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896" kern="1200">
          <a:solidFill>
            <a:schemeClr val="tx1"/>
          </a:solidFill>
          <a:latin typeface="+mn-lt"/>
          <a:ea typeface="+mn-ea"/>
          <a:cs typeface="+mn-cs"/>
        </a:defRPr>
      </a:lvl3pPr>
      <a:lvl4pPr marL="1517150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707" kern="1200">
          <a:solidFill>
            <a:schemeClr val="tx1"/>
          </a:solidFill>
          <a:latin typeface="+mn-lt"/>
          <a:ea typeface="+mn-ea"/>
          <a:cs typeface="+mn-cs"/>
        </a:defRPr>
      </a:lvl4pPr>
      <a:lvl5pPr marL="1950621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707" kern="1200">
          <a:solidFill>
            <a:schemeClr val="tx1"/>
          </a:solidFill>
          <a:latin typeface="+mn-lt"/>
          <a:ea typeface="+mn-ea"/>
          <a:cs typeface="+mn-cs"/>
        </a:defRPr>
      </a:lvl5pPr>
      <a:lvl6pPr marL="2384092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707" kern="1200">
          <a:solidFill>
            <a:schemeClr val="tx1"/>
          </a:solidFill>
          <a:latin typeface="+mn-lt"/>
          <a:ea typeface="+mn-ea"/>
          <a:cs typeface="+mn-cs"/>
        </a:defRPr>
      </a:lvl6pPr>
      <a:lvl7pPr marL="2817564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707" kern="1200">
          <a:solidFill>
            <a:schemeClr val="tx1"/>
          </a:solidFill>
          <a:latin typeface="+mn-lt"/>
          <a:ea typeface="+mn-ea"/>
          <a:cs typeface="+mn-cs"/>
        </a:defRPr>
      </a:lvl7pPr>
      <a:lvl8pPr marL="3251035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707" kern="1200">
          <a:solidFill>
            <a:schemeClr val="tx1"/>
          </a:solidFill>
          <a:latin typeface="+mn-lt"/>
          <a:ea typeface="+mn-ea"/>
          <a:cs typeface="+mn-cs"/>
        </a:defRPr>
      </a:lvl8pPr>
      <a:lvl9pPr marL="3684506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70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1pPr>
      <a:lvl2pPr marL="433471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2pPr>
      <a:lvl3pPr marL="866943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3pPr>
      <a:lvl4pPr marL="1300414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4pPr>
      <a:lvl5pPr marL="1733885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5pPr>
      <a:lvl6pPr marL="2167357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6pPr>
      <a:lvl7pPr marL="2600828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7pPr>
      <a:lvl8pPr marL="3034299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8pPr>
      <a:lvl9pPr marL="3467771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notesSlide" Target="../notesSlides/notesSlide1.xml"/><Relationship Id="rId7" Type="http://schemas.openxmlformats.org/officeDocument/2006/relationships/image" Target="../media/image7.png"/><Relationship Id="rId2" Type="http://schemas.openxmlformats.org/officeDocument/2006/relationships/slideLayout" Target="../slideLayouts/slideLayout37.xml"/><Relationship Id="rId1" Type="http://schemas.openxmlformats.org/officeDocument/2006/relationships/tags" Target="../tags/tag1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5" Type="http://schemas.openxmlformats.org/officeDocument/2006/relationships/image" Target="../media/image5.pn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37.xml"/><Relationship Id="rId1" Type="http://schemas.openxmlformats.org/officeDocument/2006/relationships/tags" Target="../tags/tag2.xml"/><Relationship Id="rId5" Type="http://schemas.openxmlformats.org/officeDocument/2006/relationships/image" Target="../media/image340.png"/><Relationship Id="rId4" Type="http://schemas.openxmlformats.org/officeDocument/2006/relationships/image" Target="../media/image1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37.xml"/><Relationship Id="rId1" Type="http://schemas.openxmlformats.org/officeDocument/2006/relationships/tags" Target="../tags/tag3.xml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0.png"/><Relationship Id="rId3" Type="http://schemas.openxmlformats.org/officeDocument/2006/relationships/image" Target="../media/image14.png"/><Relationship Id="rId7" Type="http://schemas.openxmlformats.org/officeDocument/2006/relationships/image" Target="../media/image400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390.png"/><Relationship Id="rId4" Type="http://schemas.microsoft.com/office/2007/relationships/hdphoto" Target="../media/hdphoto1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6.png"/><Relationship Id="rId5" Type="http://schemas.openxmlformats.org/officeDocument/2006/relationships/image" Target="../media/image420.png"/><Relationship Id="rId4" Type="http://schemas.microsoft.com/office/2007/relationships/hdphoto" Target="../media/hdphoto2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>
            <a:extLst>
              <a:ext uri="{FF2B5EF4-FFF2-40B4-BE49-F238E27FC236}">
                <a16:creationId xmlns:a16="http://schemas.microsoft.com/office/drawing/2014/main" id="{97383C6E-DB0D-E09F-6E05-D318AC4254F8}"/>
              </a:ext>
            </a:extLst>
          </p:cNvPr>
          <p:cNvSpPr/>
          <p:nvPr/>
        </p:nvSpPr>
        <p:spPr>
          <a:xfrm>
            <a:off x="759365" y="170455"/>
            <a:ext cx="10387584" cy="863402"/>
          </a:xfrm>
          <a:prstGeom prst="roundRect">
            <a:avLst/>
          </a:prstGeom>
          <a:solidFill>
            <a:schemeClr val="accent2">
              <a:lumMod val="20000"/>
              <a:lumOff val="80000"/>
              <a:alpha val="44000"/>
            </a:schemeClr>
          </a:solidFill>
          <a:ln w="31750">
            <a:solidFill>
              <a:schemeClr val="accent2">
                <a:lumMod val="75000"/>
              </a:schemeClr>
            </a:solidFill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3" name="Rounded Rectangle 2">
            <a:extLst>
              <a:ext uri="{FF2B5EF4-FFF2-40B4-BE49-F238E27FC236}">
                <a16:creationId xmlns:a16="http://schemas.microsoft.com/office/drawing/2014/main" id="{103E3179-55A4-BC42-59CA-74E983751850}"/>
              </a:ext>
            </a:extLst>
          </p:cNvPr>
          <p:cNvSpPr/>
          <p:nvPr/>
        </p:nvSpPr>
        <p:spPr>
          <a:xfrm>
            <a:off x="1776968" y="484560"/>
            <a:ext cx="8779748" cy="5903159"/>
          </a:xfrm>
          <a:prstGeom prst="roundRect">
            <a:avLst/>
          </a:prstGeom>
          <a:solidFill>
            <a:schemeClr val="bg1">
              <a:alpha val="5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F221C224-5564-DD39-8A5D-E8D11C192E9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502275"/>
            <a:ext cx="2125345" cy="1367790"/>
          </a:xfrm>
          <a:prstGeom prst="rect">
            <a:avLst/>
          </a:prstGeom>
        </p:spPr>
      </p:pic>
      <p:pic>
        <p:nvPicPr>
          <p:cNvPr id="6" name="图片 7">
            <a:extLst>
              <a:ext uri="{FF2B5EF4-FFF2-40B4-BE49-F238E27FC236}">
                <a16:creationId xmlns:a16="http://schemas.microsoft.com/office/drawing/2014/main" id="{DB549692-C04D-E136-A213-98868B0A0C62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70" y="-74170"/>
            <a:ext cx="1155777" cy="1586003"/>
          </a:xfrm>
          <a:prstGeom prst="rect">
            <a:avLst/>
          </a:prstGeom>
        </p:spPr>
      </p:pic>
      <p:pic>
        <p:nvPicPr>
          <p:cNvPr id="7" name="图片 3">
            <a:extLst>
              <a:ext uri="{FF2B5EF4-FFF2-40B4-BE49-F238E27FC236}">
                <a16:creationId xmlns:a16="http://schemas.microsoft.com/office/drawing/2014/main" id="{9AEF4B2E-96D3-6BF1-F5BA-D3EDC2CEA8AE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70210" y="-13970"/>
            <a:ext cx="1649730" cy="1344295"/>
          </a:xfrm>
          <a:prstGeom prst="rect">
            <a:avLst/>
          </a:prstGeom>
        </p:spPr>
      </p:pic>
      <p:pic>
        <p:nvPicPr>
          <p:cNvPr id="8" name="图片 10">
            <a:extLst>
              <a:ext uri="{FF2B5EF4-FFF2-40B4-BE49-F238E27FC236}">
                <a16:creationId xmlns:a16="http://schemas.microsoft.com/office/drawing/2014/main" id="{89A0D5A5-4731-2F93-B5FB-5D19D4CE7E27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538" t="-472" r="-205" b="51205"/>
          <a:stretch>
            <a:fillRect/>
          </a:stretch>
        </p:blipFill>
        <p:spPr>
          <a:xfrm>
            <a:off x="10778967" y="5464046"/>
            <a:ext cx="1427480" cy="1859280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63C6EFA7-CCF3-82E3-8852-F8FC30C03048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7655" r="44843"/>
          <a:stretch>
            <a:fillRect/>
          </a:stretch>
        </p:blipFill>
        <p:spPr>
          <a:xfrm>
            <a:off x="8440420" y="5777355"/>
            <a:ext cx="3224212" cy="1092857"/>
          </a:xfrm>
          <a:prstGeom prst="rect">
            <a:avLst/>
          </a:prstGeom>
        </p:spPr>
      </p:pic>
      <p:sp>
        <p:nvSpPr>
          <p:cNvPr id="11" name="椭圆 13">
            <a:extLst>
              <a:ext uri="{FF2B5EF4-FFF2-40B4-BE49-F238E27FC236}">
                <a16:creationId xmlns:a16="http://schemas.microsoft.com/office/drawing/2014/main" id="{617EDB6D-3087-6F53-4D6F-84F6FD1EBC60}"/>
              </a:ext>
            </a:extLst>
          </p:cNvPr>
          <p:cNvSpPr/>
          <p:nvPr/>
        </p:nvSpPr>
        <p:spPr>
          <a:xfrm rot="7320000">
            <a:off x="10120360" y="4309428"/>
            <a:ext cx="2385695" cy="2385695"/>
          </a:xfrm>
          <a:prstGeom prst="ellipse">
            <a:avLst/>
          </a:prstGeom>
          <a:gradFill>
            <a:gsLst>
              <a:gs pos="0">
                <a:srgbClr val="FDB57E">
                  <a:alpha val="0"/>
                </a:srgbClr>
              </a:gs>
              <a:gs pos="100000">
                <a:srgbClr val="E68B54">
                  <a:alpha val="40000"/>
                </a:srgbClr>
              </a:gs>
            </a:gsLst>
            <a:lin ang="8100000" scaled="0"/>
          </a:gradFill>
          <a:ln>
            <a:gradFill>
              <a:gsLst>
                <a:gs pos="0">
                  <a:srgbClr val="BE3A12">
                    <a:alpha val="0"/>
                  </a:srgbClr>
                </a:gs>
                <a:gs pos="51000">
                  <a:srgbClr val="BE3A12">
                    <a:alpha val="67000"/>
                  </a:srgbClr>
                </a:gs>
                <a:gs pos="100000">
                  <a:srgbClr val="E68B54"/>
                </a:gs>
              </a:gsLst>
              <a:lin ang="108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Cambria" panose="02040503050406030204" pitchFamily="18" charset="0"/>
              <a:ea typeface="思源黑体 CN Regular" panose="020B0500000000000000" pitchFamily="34" charset="-122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03051CF-5287-8653-3DA5-24D123A30E4A}"/>
              </a:ext>
            </a:extLst>
          </p:cNvPr>
          <p:cNvSpPr txBox="1"/>
          <p:nvPr/>
        </p:nvSpPr>
        <p:spPr>
          <a:xfrm>
            <a:off x="1169441" y="278990"/>
            <a:ext cx="670746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Bài 1: Tìm tích, biết:</a:t>
            </a: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0DC35FC5-F2D9-4FAF-695F-7A78A94D308C}"/>
              </a:ext>
            </a:extLst>
          </p:cNvPr>
          <p:cNvGrpSpPr/>
          <p:nvPr/>
        </p:nvGrpSpPr>
        <p:grpSpPr>
          <a:xfrm>
            <a:off x="1554717" y="3882504"/>
            <a:ext cx="6982213" cy="1191991"/>
            <a:chOff x="5771210" y="4954512"/>
            <a:chExt cx="6982213" cy="1191991"/>
          </a:xfrm>
        </p:grpSpPr>
        <p:sp>
          <p:nvSpPr>
            <p:cNvPr id="14" name="Text Box 10">
              <a:extLst>
                <a:ext uri="{FF2B5EF4-FFF2-40B4-BE49-F238E27FC236}">
                  <a16:creationId xmlns:a16="http://schemas.microsoft.com/office/drawing/2014/main" id="{D8D36E46-D6AF-D16A-E317-BC010715B1B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124750" y="4954512"/>
              <a:ext cx="6628673" cy="646331"/>
            </a:xfrm>
            <a:prstGeom prst="rect">
              <a:avLst/>
            </a:prstGeom>
            <a:solidFill>
              <a:schemeClr val="bg1">
                <a:alpha val="64000"/>
              </a:schemeClr>
            </a:solidFill>
            <a:ln>
              <a:noFill/>
            </a:ln>
            <a:effectLst/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altLang="en-US" sz="3600" b="1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</a:rPr>
                <a:t> Hai thừa số là 4 và 5</a:t>
              </a:r>
              <a:endParaRPr lang="en-US" altLang="en-US" sz="36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endParaRPr>
            </a:p>
          </p:txBody>
        </p:sp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04ECF4E1-AB02-6B87-BD96-DFC369836CB3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71210" y="4999219"/>
              <a:ext cx="1147284" cy="1147284"/>
            </a:xfrm>
            <a:prstGeom prst="rect">
              <a:avLst/>
            </a:prstGeom>
          </p:spPr>
        </p:pic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0E74D840-DC82-7319-88D4-C95B1AE9CE84}"/>
              </a:ext>
            </a:extLst>
          </p:cNvPr>
          <p:cNvGrpSpPr/>
          <p:nvPr/>
        </p:nvGrpSpPr>
        <p:grpSpPr>
          <a:xfrm>
            <a:off x="1274576" y="2793497"/>
            <a:ext cx="6732954" cy="1218443"/>
            <a:chOff x="5889839" y="3415923"/>
            <a:chExt cx="6732954" cy="1218443"/>
          </a:xfrm>
        </p:grpSpPr>
        <p:sp>
          <p:nvSpPr>
            <p:cNvPr id="17" name="Text Box 10">
              <a:extLst>
                <a:ext uri="{FF2B5EF4-FFF2-40B4-BE49-F238E27FC236}">
                  <a16:creationId xmlns:a16="http://schemas.microsoft.com/office/drawing/2014/main" id="{63BD6A67-F27F-8F45-7F3F-3BDA6BEDB99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124750" y="3415923"/>
              <a:ext cx="6498043" cy="646331"/>
            </a:xfrm>
            <a:prstGeom prst="rect">
              <a:avLst/>
            </a:prstGeom>
            <a:solidFill>
              <a:schemeClr val="bg1">
                <a:alpha val="64000"/>
              </a:schemeClr>
            </a:solidFill>
            <a:ln>
              <a:noFill/>
            </a:ln>
            <a:effectLst/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altLang="en-US" sz="3600" b="1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</a:rPr>
                <a:t> Hai thừa số là 8 và 2</a:t>
              </a:r>
              <a:endParaRPr lang="en-US" altLang="en-US" sz="36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endParaRPr>
            </a:p>
          </p:txBody>
        </p:sp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id="{829D1B95-6512-7F86-7B09-1118482F06E7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889839" y="3448526"/>
              <a:ext cx="1046329" cy="1185840"/>
            </a:xfrm>
            <a:prstGeom prst="rect">
              <a:avLst/>
            </a:prstGeom>
          </p:spPr>
        </p:pic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8BAA3EC9-303B-ABC7-76C1-25D9E437E757}"/>
              </a:ext>
            </a:extLst>
          </p:cNvPr>
          <p:cNvGrpSpPr/>
          <p:nvPr/>
        </p:nvGrpSpPr>
        <p:grpSpPr>
          <a:xfrm>
            <a:off x="882913" y="1633428"/>
            <a:ext cx="6943921" cy="1024547"/>
            <a:chOff x="5548244" y="2021906"/>
            <a:chExt cx="6943921" cy="1024547"/>
          </a:xfrm>
        </p:grpSpPr>
        <p:sp>
          <p:nvSpPr>
            <p:cNvPr id="31" name="Text Box 10">
              <a:extLst>
                <a:ext uri="{FF2B5EF4-FFF2-40B4-BE49-F238E27FC236}">
                  <a16:creationId xmlns:a16="http://schemas.microsoft.com/office/drawing/2014/main" id="{A1BA501C-E167-B343-4220-DFBBD545713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124750" y="2021906"/>
              <a:ext cx="6367415" cy="830997"/>
            </a:xfrm>
            <a:prstGeom prst="rect">
              <a:avLst/>
            </a:prstGeom>
            <a:solidFill>
              <a:schemeClr val="bg1">
                <a:alpha val="64000"/>
              </a:schemeClr>
            </a:solidFill>
            <a:ln>
              <a:noFill/>
            </a:ln>
            <a:effectLst/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altLang="en-US" sz="4800" b="1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</a:rPr>
                <a:t> </a:t>
              </a:r>
              <a:r>
                <a:rPr lang="en-US" altLang="en-US" sz="3600" b="1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</a:rPr>
                <a:t>Hai thừa số là 2 và 4</a:t>
              </a:r>
              <a:endParaRPr lang="en-US" altLang="en-US" sz="36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endParaRPr>
            </a:p>
          </p:txBody>
        </p:sp>
        <p:pic>
          <p:nvPicPr>
            <p:cNvPr id="32" name="Picture 31">
              <a:extLst>
                <a:ext uri="{FF2B5EF4-FFF2-40B4-BE49-F238E27FC236}">
                  <a16:creationId xmlns:a16="http://schemas.microsoft.com/office/drawing/2014/main" id="{B3124943-C786-7DF3-79C9-E366725F0F25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48244" y="2058155"/>
              <a:ext cx="1153014" cy="988298"/>
            </a:xfrm>
            <a:prstGeom prst="rect">
              <a:avLst/>
            </a:prstGeom>
          </p:spPr>
        </p:pic>
      </p:grpSp>
    </p:spTree>
    <p:custDataLst>
      <p:tags r:id="rId1"/>
    </p:custDataLst>
    <p:extLst>
      <p:ext uri="{BB962C8B-B14F-4D97-AF65-F5344CB8AC3E}">
        <p14:creationId xmlns:p14="http://schemas.microsoft.com/office/powerpoint/2010/main" val="581933479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1" grpId="1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1">
            <a:extLst>
              <a:ext uri="{FF2B5EF4-FFF2-40B4-BE49-F238E27FC236}">
                <a16:creationId xmlns:a16="http://schemas.microsoft.com/office/drawing/2014/main" id="{B3FC9ACA-7F12-56BF-E081-262FF228CED3}"/>
              </a:ext>
            </a:extLst>
          </p:cNvPr>
          <p:cNvSpPr/>
          <p:nvPr/>
        </p:nvSpPr>
        <p:spPr>
          <a:xfrm>
            <a:off x="759365" y="170455"/>
            <a:ext cx="10387584" cy="863402"/>
          </a:xfrm>
          <a:prstGeom prst="roundRect">
            <a:avLst/>
          </a:prstGeom>
          <a:solidFill>
            <a:schemeClr val="accent2">
              <a:lumMod val="20000"/>
              <a:lumOff val="80000"/>
              <a:alpha val="44000"/>
            </a:schemeClr>
          </a:solidFill>
          <a:ln w="31750">
            <a:solidFill>
              <a:schemeClr val="accent2">
                <a:lumMod val="75000"/>
              </a:schemeClr>
            </a:solidFill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2B45170-8AB6-76DE-91C7-36D1EC06C061}"/>
              </a:ext>
            </a:extLst>
          </p:cNvPr>
          <p:cNvSpPr txBox="1"/>
          <p:nvPr/>
        </p:nvSpPr>
        <p:spPr>
          <a:xfrm>
            <a:off x="1169441" y="278990"/>
            <a:ext cx="670746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Bài 1: Tìm tích, biết:</a:t>
            </a: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E45CBE98-6EDA-968F-FB42-33B54CF24005}"/>
              </a:ext>
            </a:extLst>
          </p:cNvPr>
          <p:cNvGrpSpPr/>
          <p:nvPr/>
        </p:nvGrpSpPr>
        <p:grpSpPr>
          <a:xfrm>
            <a:off x="882913" y="1633428"/>
            <a:ext cx="6943921" cy="1024547"/>
            <a:chOff x="5548244" y="2021906"/>
            <a:chExt cx="6943921" cy="1024547"/>
          </a:xfrm>
        </p:grpSpPr>
        <p:sp>
          <p:nvSpPr>
            <p:cNvPr id="21" name="Text Box 10">
              <a:extLst>
                <a:ext uri="{FF2B5EF4-FFF2-40B4-BE49-F238E27FC236}">
                  <a16:creationId xmlns:a16="http://schemas.microsoft.com/office/drawing/2014/main" id="{5E23EFCF-049B-C79D-53EB-6948D641C45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124750" y="2021906"/>
              <a:ext cx="6367415" cy="830997"/>
            </a:xfrm>
            <a:prstGeom prst="rect">
              <a:avLst/>
            </a:prstGeom>
            <a:solidFill>
              <a:schemeClr val="bg1">
                <a:alpha val="64000"/>
              </a:schemeClr>
            </a:solidFill>
            <a:ln>
              <a:noFill/>
            </a:ln>
            <a:effectLst/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altLang="en-US" sz="4800" b="1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</a:rPr>
                <a:t> </a:t>
              </a:r>
              <a:r>
                <a:rPr lang="en-US" altLang="en-US" sz="3600" b="1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</a:rPr>
                <a:t>Hai thừa số là 2 và 4</a:t>
              </a:r>
              <a:endParaRPr lang="en-US" altLang="en-US" sz="36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endParaRPr>
            </a:p>
          </p:txBody>
        </p:sp>
        <p:pic>
          <p:nvPicPr>
            <p:cNvPr id="22" name="Picture 21">
              <a:extLst>
                <a:ext uri="{FF2B5EF4-FFF2-40B4-BE49-F238E27FC236}">
                  <a16:creationId xmlns:a16="http://schemas.microsoft.com/office/drawing/2014/main" id="{1ACA2073-9669-844F-3361-1303DE7DF2C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48244" y="2058155"/>
              <a:ext cx="1153014" cy="988298"/>
            </a:xfrm>
            <a:prstGeom prst="rect">
              <a:avLst/>
            </a:prstGeom>
          </p:spPr>
        </p:pic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00F0208E-BBF3-6F8D-A558-B6A4F240EBC0}"/>
              </a:ext>
            </a:extLst>
          </p:cNvPr>
          <p:cNvGrpSpPr/>
          <p:nvPr/>
        </p:nvGrpSpPr>
        <p:grpSpPr>
          <a:xfrm>
            <a:off x="1670167" y="3063996"/>
            <a:ext cx="7526084" cy="2477595"/>
            <a:chOff x="1313001" y="2225190"/>
            <a:chExt cx="4635500" cy="1354354"/>
          </a:xfrm>
        </p:grpSpPr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38116FB2-7882-7503-5637-B05947AD5BAC}"/>
                </a:ext>
              </a:extLst>
            </p:cNvPr>
            <p:cNvSpPr/>
            <p:nvPr/>
          </p:nvSpPr>
          <p:spPr>
            <a:xfrm>
              <a:off x="1313001" y="2225190"/>
              <a:ext cx="4635500" cy="1354354"/>
            </a:xfrm>
            <a:prstGeom prst="rect">
              <a:avLst/>
            </a:prstGeom>
            <a:solidFill>
              <a:srgbClr val="FFFBCD"/>
            </a:solidFill>
            <a:ln>
              <a:solidFill>
                <a:srgbClr val="FFFBCD"/>
              </a:solidFill>
            </a:ln>
            <a:effectLst>
              <a:softEdge rad="63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5" name="TextBox 24">
                  <a:extLst>
                    <a:ext uri="{FF2B5EF4-FFF2-40B4-BE49-F238E27FC236}">
                      <a16:creationId xmlns:a16="http://schemas.microsoft.com/office/drawing/2014/main" id="{E0924DAC-2581-1A60-81E0-03C58A0C141C}"/>
                    </a:ext>
                  </a:extLst>
                </p:cNvPr>
                <p:cNvSpPr txBox="1"/>
                <p:nvPr/>
              </p:nvSpPr>
              <p:spPr>
                <a:xfrm>
                  <a:off x="1408027" y="2350477"/>
                  <a:ext cx="4354318" cy="99757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>
                    <a:lnSpc>
                      <a:spcPct val="150000"/>
                    </a:lnSpc>
                  </a:pPr>
                  <a:r>
                    <a:rPr lang="vi-VN" sz="4000" b="1" dirty="0">
                      <a:latin typeface="Cambria" panose="02040503050406030204" pitchFamily="18" charset="0"/>
                      <a:ea typeface="Cambria" panose="02040503050406030204" pitchFamily="18" charset="0"/>
                    </a:rPr>
                    <a:t>Mẫu: 2 </a:t>
                  </a:r>
                  <a14:m>
                    <m:oMath xmlns:m="http://schemas.openxmlformats.org/officeDocument/2006/math">
                      <m:r>
                        <a:rPr lang="vi-VN" sz="40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 </m:t>
                      </m:r>
                    </m:oMath>
                  </a14:m>
                  <a:r>
                    <a:rPr lang="vi-VN" sz="4000" b="1" dirty="0">
                      <a:latin typeface="Cambria" panose="02040503050406030204" pitchFamily="18" charset="0"/>
                      <a:ea typeface="Cambria" panose="02040503050406030204" pitchFamily="18" charset="0"/>
                    </a:rPr>
                    <a:t>4 = 2 + 2 + 2 + 2 = 8</a:t>
                  </a:r>
                </a:p>
                <a:p>
                  <a:pPr>
                    <a:lnSpc>
                      <a:spcPct val="150000"/>
                    </a:lnSpc>
                  </a:pPr>
                  <a:r>
                    <a:rPr lang="vi-VN" sz="4000" b="1" dirty="0">
                      <a:latin typeface="Cambria" panose="02040503050406030204" pitchFamily="18" charset="0"/>
                      <a:ea typeface="Cambria" panose="02040503050406030204" pitchFamily="18" charset="0"/>
                    </a:rPr>
                    <a:t>         2 </a:t>
                  </a:r>
                  <a14:m>
                    <m:oMath xmlns:m="http://schemas.openxmlformats.org/officeDocument/2006/math">
                      <m:r>
                        <a:rPr lang="vi-VN" sz="4000" b="1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 </m:t>
                      </m:r>
                    </m:oMath>
                  </a14:m>
                  <a:r>
                    <a:rPr lang="vi-VN" sz="4000" b="1" dirty="0">
                      <a:latin typeface="Cambria" panose="02040503050406030204" pitchFamily="18" charset="0"/>
                      <a:ea typeface="Cambria" panose="02040503050406030204" pitchFamily="18" charset="0"/>
                    </a:rPr>
                    <a:t>4 = 8</a:t>
                  </a:r>
                </a:p>
              </p:txBody>
            </p:sp>
          </mc:Choice>
          <mc:Fallback xmlns="">
            <p:sp>
              <p:nvSpPr>
                <p:cNvPr id="9" name="TextBox 8">
                  <a:extLst>
                    <a:ext uri="{FF2B5EF4-FFF2-40B4-BE49-F238E27FC236}">
                      <a16:creationId xmlns:a16="http://schemas.microsoft.com/office/drawing/2014/main" id="{45D353A4-F073-4146-9261-F7DCD0CC9556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408027" y="2350477"/>
                  <a:ext cx="4354318" cy="997577"/>
                </a:xfrm>
                <a:prstGeom prst="rect">
                  <a:avLst/>
                </a:prstGeom>
                <a:blipFill>
                  <a:blip r:embed="rId5"/>
                  <a:stretch>
                    <a:fillRect l="-3017" r="-2069" b="-1333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custDataLst>
      <p:tags r:id="rId1"/>
    </p:custDataLst>
    <p:extLst>
      <p:ext uri="{BB962C8B-B14F-4D97-AF65-F5344CB8AC3E}">
        <p14:creationId xmlns:p14="http://schemas.microsoft.com/office/powerpoint/2010/main" val="2504556617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456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6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66" tmFilter="0, 0; 0.125,0.2665; 0.25,0.4; 0.375,0.465; 0.5,0.5;  0.625,0.535; 0.75,0.6; 0.875,0.7335; 1,1">
                                          <p:stCondLst>
                                            <p:cond delay="166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83" tmFilter="0, 0; 0.125,0.2665; 0.25,0.4; 0.375,0.465; 0.5,0.5;  0.625,0.535; 0.75,0.6; 0.875,0.7335; 1,1">
                                          <p:stCondLst>
                                            <p:cond delay="331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41" tmFilter="0, 0; 0.125,0.2665; 0.25,0.4; 0.375,0.465; 0.5,0.5;  0.625,0.535; 0.75,0.6; 0.875,0.7335; 1,1">
                                          <p:stCondLst>
                                            <p:cond delay="41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7">
                                          <p:stCondLst>
                                            <p:cond delay="162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41" decel="50000">
                                          <p:stCondLst>
                                            <p:cond delay="16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7">
                                          <p:stCondLst>
                                            <p:cond delay="32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41" decel="50000">
                                          <p:stCondLst>
                                            <p:cond delay="335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7">
                                          <p:stCondLst>
                                            <p:cond delay="41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41" decel="50000">
                                          <p:stCondLst>
                                            <p:cond delay="417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7">
                                          <p:stCondLst>
                                            <p:cond delay="452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41" decel="50000">
                                          <p:stCondLst>
                                            <p:cond delay="45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C99DB6C5-F151-7A0B-CC75-BA946AE4C116}"/>
              </a:ext>
            </a:extLst>
          </p:cNvPr>
          <p:cNvGrpSpPr/>
          <p:nvPr/>
        </p:nvGrpSpPr>
        <p:grpSpPr>
          <a:xfrm>
            <a:off x="1249917" y="3577303"/>
            <a:ext cx="6982213" cy="1191991"/>
            <a:chOff x="5771210" y="4954512"/>
            <a:chExt cx="6982213" cy="1191991"/>
          </a:xfrm>
        </p:grpSpPr>
        <p:sp>
          <p:nvSpPr>
            <p:cNvPr id="3" name="Text Box 10">
              <a:extLst>
                <a:ext uri="{FF2B5EF4-FFF2-40B4-BE49-F238E27FC236}">
                  <a16:creationId xmlns:a16="http://schemas.microsoft.com/office/drawing/2014/main" id="{8B7A0A08-89BB-FE2A-24C0-EE1633E9FC0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124750" y="4954512"/>
              <a:ext cx="6628673" cy="646331"/>
            </a:xfrm>
            <a:prstGeom prst="rect">
              <a:avLst/>
            </a:prstGeom>
            <a:solidFill>
              <a:schemeClr val="bg1">
                <a:alpha val="64000"/>
              </a:schemeClr>
            </a:solidFill>
            <a:ln>
              <a:noFill/>
            </a:ln>
            <a:effectLst/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altLang="en-US" sz="3600" b="1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</a:rPr>
                <a:t> Hai thừa số là 4 và 5</a:t>
              </a:r>
              <a:endParaRPr lang="en-US" altLang="en-US" sz="36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endParaRPr>
            </a:p>
          </p:txBody>
        </p:sp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FA9650FE-F6E8-237A-2079-A296961C2E9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71210" y="4999219"/>
              <a:ext cx="1147284" cy="1147284"/>
            </a:xfrm>
            <a:prstGeom prst="rect">
              <a:avLst/>
            </a:prstGeom>
          </p:spPr>
        </p:pic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id="{8CC442F1-6B2C-50CD-6156-0D280B632B28}"/>
              </a:ext>
            </a:extLst>
          </p:cNvPr>
          <p:cNvGrpSpPr/>
          <p:nvPr/>
        </p:nvGrpSpPr>
        <p:grpSpPr>
          <a:xfrm>
            <a:off x="3499959" y="938049"/>
            <a:ext cx="6732954" cy="1218443"/>
            <a:chOff x="5889839" y="3415923"/>
            <a:chExt cx="6732954" cy="1218443"/>
          </a:xfrm>
        </p:grpSpPr>
        <p:sp>
          <p:nvSpPr>
            <p:cNvPr id="6" name="Text Box 10">
              <a:extLst>
                <a:ext uri="{FF2B5EF4-FFF2-40B4-BE49-F238E27FC236}">
                  <a16:creationId xmlns:a16="http://schemas.microsoft.com/office/drawing/2014/main" id="{CC0FA92E-DB02-D0A2-8A6E-22619152D4B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124750" y="3415923"/>
              <a:ext cx="6498043" cy="646331"/>
            </a:xfrm>
            <a:prstGeom prst="rect">
              <a:avLst/>
            </a:prstGeom>
            <a:solidFill>
              <a:schemeClr val="bg1">
                <a:alpha val="64000"/>
              </a:schemeClr>
            </a:solidFill>
            <a:ln>
              <a:noFill/>
            </a:ln>
            <a:effectLst/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altLang="en-US" sz="3600" b="1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</a:rPr>
                <a:t> Hai thừa số là 8 và 2</a:t>
              </a:r>
              <a:endParaRPr lang="en-US" altLang="en-US" sz="36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endParaRPr>
            </a:p>
          </p:txBody>
        </p:sp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71FAC482-9BCA-2832-4CBB-F71F0CC2D96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889839" y="3448526"/>
              <a:ext cx="1046329" cy="1185840"/>
            </a:xfrm>
            <a:prstGeom prst="rect">
              <a:avLst/>
            </a:prstGeom>
          </p:spPr>
        </p:pic>
      </p:grpSp>
      <p:sp>
        <p:nvSpPr>
          <p:cNvPr id="8" name="TextBox 7">
            <a:extLst>
              <a:ext uri="{FF2B5EF4-FFF2-40B4-BE49-F238E27FC236}">
                <a16:creationId xmlns:a16="http://schemas.microsoft.com/office/drawing/2014/main" id="{12D029EC-FFD7-8C6E-2F0F-58B04B6F2390}"/>
              </a:ext>
            </a:extLst>
          </p:cNvPr>
          <p:cNvSpPr txBox="1"/>
          <p:nvPr/>
        </p:nvSpPr>
        <p:spPr>
          <a:xfrm>
            <a:off x="4546288" y="1782455"/>
            <a:ext cx="703073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8 x 2 = 8 + 8 = 16</a:t>
            </a:r>
          </a:p>
          <a:p>
            <a:r>
              <a:rPr lang="en-US" sz="4800" b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8 x 2 = 16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6D70D90-F512-6715-AF70-E611963B0F0A}"/>
              </a:ext>
            </a:extLst>
          </p:cNvPr>
          <p:cNvSpPr txBox="1"/>
          <p:nvPr/>
        </p:nvSpPr>
        <p:spPr>
          <a:xfrm>
            <a:off x="2397201" y="4448822"/>
            <a:ext cx="904549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4 x 5 = 4 + 4 + 4 + 4 + 4 = 20</a:t>
            </a:r>
          </a:p>
          <a:p>
            <a:r>
              <a:rPr lang="en-US" sz="4800" b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4 x 5 = 20 </a:t>
            </a:r>
          </a:p>
        </p:txBody>
      </p:sp>
    </p:spTree>
    <p:extLst>
      <p:ext uri="{BB962C8B-B14F-4D97-AF65-F5344CB8AC3E}">
        <p14:creationId xmlns:p14="http://schemas.microsoft.com/office/powerpoint/2010/main" val="1169210516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图片 22">
            <a:extLst>
              <a:ext uri="{FF2B5EF4-FFF2-40B4-BE49-F238E27FC236}">
                <a16:creationId xmlns:a16="http://schemas.microsoft.com/office/drawing/2014/main" id="{79AC42DD-7F32-4F63-9ED3-272E5B29332D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191808" y="-45710"/>
            <a:ext cx="844272" cy="1193800"/>
          </a:xfrm>
          <a:prstGeom prst="rect">
            <a:avLst/>
          </a:prstGeom>
        </p:spPr>
      </p:pic>
      <p:sp>
        <p:nvSpPr>
          <p:cNvPr id="21" name="Oval 20">
            <a:extLst>
              <a:ext uri="{FF2B5EF4-FFF2-40B4-BE49-F238E27FC236}">
                <a16:creationId xmlns:a16="http://schemas.microsoft.com/office/drawing/2014/main" id="{60E4E987-B29F-474E-A0EE-AF4AE3CEF5DD}"/>
              </a:ext>
            </a:extLst>
          </p:cNvPr>
          <p:cNvSpPr/>
          <p:nvPr/>
        </p:nvSpPr>
        <p:spPr>
          <a:xfrm>
            <a:off x="1031698" y="325746"/>
            <a:ext cx="634498" cy="565426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Arial-Rounded" panose="020B0500000000000000" pitchFamily="34" charset="0"/>
                <a:cs typeface="Calibri" panose="020F0502020204030204" pitchFamily="34" charset="0"/>
              </a:rPr>
              <a:t>2</a:t>
            </a:r>
            <a:endParaRPr kumimoji="0" lang="vi-VN" sz="4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Arial-Rounded" panose="020B0500000000000000" pitchFamily="34" charset="0"/>
              <a:cs typeface="Calibri" panose="020F0502020204030204" pitchFamily="34" charset="0"/>
            </a:endParaRPr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BB42878B-ECE9-4A4E-B8D9-9EE908991FBC}"/>
              </a:ext>
            </a:extLst>
          </p:cNvPr>
          <p:cNvGrpSpPr/>
          <p:nvPr/>
        </p:nvGrpSpPr>
        <p:grpSpPr>
          <a:xfrm>
            <a:off x="1704374" y="262737"/>
            <a:ext cx="1100314" cy="729415"/>
            <a:chOff x="1870518" y="1345403"/>
            <a:chExt cx="758382" cy="564158"/>
          </a:xfrm>
        </p:grpSpPr>
        <p:grpSp>
          <p:nvGrpSpPr>
            <p:cNvPr id="23" name="Group 22">
              <a:extLst>
                <a:ext uri="{FF2B5EF4-FFF2-40B4-BE49-F238E27FC236}">
                  <a16:creationId xmlns:a16="http://schemas.microsoft.com/office/drawing/2014/main" id="{66AF8947-FEA5-4C99-9A09-5AA68995FD56}"/>
                </a:ext>
              </a:extLst>
            </p:cNvPr>
            <p:cNvGrpSpPr/>
            <p:nvPr/>
          </p:nvGrpSpPr>
          <p:grpSpPr>
            <a:xfrm>
              <a:off x="1870518" y="1362054"/>
              <a:ext cx="758382" cy="547507"/>
              <a:chOff x="1870518" y="1362054"/>
              <a:chExt cx="758382" cy="547507"/>
            </a:xfrm>
          </p:grpSpPr>
          <p:sp>
            <p:nvSpPr>
              <p:cNvPr id="25" name="Rectangle: Rounded Corners 24">
                <a:extLst>
                  <a:ext uri="{FF2B5EF4-FFF2-40B4-BE49-F238E27FC236}">
                    <a16:creationId xmlns:a16="http://schemas.microsoft.com/office/drawing/2014/main" id="{2B4995FE-89E1-4EE0-8600-3B1FB6627475}"/>
                  </a:ext>
                </a:extLst>
              </p:cNvPr>
              <p:cNvSpPr/>
              <p:nvPr/>
            </p:nvSpPr>
            <p:spPr>
              <a:xfrm>
                <a:off x="1870518" y="1440654"/>
                <a:ext cx="758382" cy="382154"/>
              </a:xfrm>
              <a:prstGeom prst="roundRect">
                <a:avLst/>
              </a:prstGeom>
              <a:solidFill>
                <a:srgbClr val="FFD974"/>
              </a:solidFill>
              <a:ln>
                <a:solidFill>
                  <a:srgbClr val="FFD97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vi-VN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 pitchFamily="34" charset="0"/>
                  <a:ea typeface="Arial-Rounded" panose="020B0500000000000000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37071765-1B80-4BE7-A668-9DCA89E65557}"/>
                  </a:ext>
                </a:extLst>
              </p:cNvPr>
              <p:cNvSpPr txBox="1"/>
              <p:nvPr/>
            </p:nvSpPr>
            <p:spPr>
              <a:xfrm>
                <a:off x="1977839" y="1362054"/>
                <a:ext cx="639932" cy="54750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vi-VN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Arial-Rounded" panose="020B0500000000000000" pitchFamily="34" charset="0"/>
                    <a:cs typeface="Calibri" panose="020F0502020204030204" pitchFamily="34" charset="0"/>
                  </a:rPr>
                  <a:t>Số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Arial-Rounded" panose="020B0500000000000000" pitchFamily="34" charset="0"/>
                    <a:cs typeface="Calibri" panose="020F0502020204030204" pitchFamily="34" charset="0"/>
                  </a:rPr>
                  <a:t>?</a:t>
                </a:r>
                <a:endParaRPr kumimoji="0" lang="vi-VN" sz="4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Arial-Rounded" panose="020B0500000000000000" pitchFamily="34" charset="0"/>
                  <a:cs typeface="Calibri" panose="020F0502020204030204" pitchFamily="34" charset="0"/>
                </a:endParaRPr>
              </a:p>
            </p:txBody>
          </p:sp>
        </p:grp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086D2F88-5C05-46CA-8C64-C20230BAABE3}"/>
                </a:ext>
              </a:extLst>
            </p:cNvPr>
            <p:cNvSpPr txBox="1"/>
            <p:nvPr/>
          </p:nvSpPr>
          <p:spPr>
            <a:xfrm>
              <a:off x="2335367" y="1345403"/>
              <a:ext cx="127324" cy="49989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Arial-Rounded" panose="020B0500000000000000" pitchFamily="34" charset="0"/>
                <a:cs typeface="Calibri" panose="020F0502020204030204" pitchFamily="34" charset="0"/>
              </a:endParaRPr>
            </a:p>
          </p:txBody>
        </p:sp>
      </p:grpSp>
      <p:graphicFrame>
        <p:nvGraphicFramePr>
          <p:cNvPr id="27" name="Table 17">
            <a:extLst>
              <a:ext uri="{FF2B5EF4-FFF2-40B4-BE49-F238E27FC236}">
                <a16:creationId xmlns:a16="http://schemas.microsoft.com/office/drawing/2014/main" id="{64DCA009-5E23-41FD-85BD-C4E2F4BD3B4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80607729"/>
              </p:ext>
            </p:extLst>
          </p:nvPr>
        </p:nvGraphicFramePr>
        <p:xfrm>
          <a:off x="1151965" y="1833501"/>
          <a:ext cx="8486276" cy="192024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983876">
                  <a:extLst>
                    <a:ext uri="{9D8B030D-6E8A-4147-A177-3AD203B41FA5}">
                      <a16:colId xmlns:a16="http://schemas.microsoft.com/office/drawing/2014/main" val="3750429237"/>
                    </a:ext>
                  </a:extLst>
                </a:gridCol>
                <a:gridCol w="1625600">
                  <a:extLst>
                    <a:ext uri="{9D8B030D-6E8A-4147-A177-3AD203B41FA5}">
                      <a16:colId xmlns:a16="http://schemas.microsoft.com/office/drawing/2014/main" val="892396866"/>
                    </a:ext>
                  </a:extLst>
                </a:gridCol>
                <a:gridCol w="1625600">
                  <a:extLst>
                    <a:ext uri="{9D8B030D-6E8A-4147-A177-3AD203B41FA5}">
                      <a16:colId xmlns:a16="http://schemas.microsoft.com/office/drawing/2014/main" val="1994511951"/>
                    </a:ext>
                  </a:extLst>
                </a:gridCol>
                <a:gridCol w="1625600">
                  <a:extLst>
                    <a:ext uri="{9D8B030D-6E8A-4147-A177-3AD203B41FA5}">
                      <a16:colId xmlns:a16="http://schemas.microsoft.com/office/drawing/2014/main" val="1764713203"/>
                    </a:ext>
                  </a:extLst>
                </a:gridCol>
                <a:gridCol w="1625600">
                  <a:extLst>
                    <a:ext uri="{9D8B030D-6E8A-4147-A177-3AD203B41FA5}">
                      <a16:colId xmlns:a16="http://schemas.microsoft.com/office/drawing/2014/main" val="2253912237"/>
                    </a:ext>
                  </a:extLst>
                </a:gridCol>
              </a:tblGrid>
              <a:tr h="597884">
                <a:tc>
                  <a:txBody>
                    <a:bodyPr/>
                    <a:lstStyle/>
                    <a:p>
                      <a:pPr algn="ctr"/>
                      <a:r>
                        <a:rPr lang="vi-VN" sz="3600" dirty="0">
                          <a:latin typeface="Cambria" panose="02040503050406030204" pitchFamily="18" charset="0"/>
                          <a:ea typeface="Cambria" panose="02040503050406030204" pitchFamily="18" charset="0"/>
                          <a:cs typeface="Calibri" panose="020F0502020204030204" pitchFamily="34" charset="0"/>
                        </a:rPr>
                        <a:t>Thừa số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AF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3600" dirty="0">
                          <a:latin typeface="Cambria" panose="02040503050406030204" pitchFamily="18" charset="0"/>
                          <a:ea typeface="Cambria" panose="02040503050406030204" pitchFamily="18" charset="0"/>
                          <a:cs typeface="Calibri" panose="020F0502020204030204" pitchFamily="34" charset="0"/>
                        </a:rPr>
                        <a:t>5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3600" dirty="0">
                          <a:latin typeface="Cambria" panose="02040503050406030204" pitchFamily="18" charset="0"/>
                          <a:ea typeface="Cambria" panose="02040503050406030204" pitchFamily="18" charset="0"/>
                          <a:cs typeface="Calibri" panose="020F0502020204030204" pitchFamily="34" charset="0"/>
                        </a:rPr>
                        <a:t>2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3600" dirty="0">
                          <a:latin typeface="Cambria" panose="02040503050406030204" pitchFamily="18" charset="0"/>
                          <a:ea typeface="Cambria" panose="02040503050406030204" pitchFamily="18" charset="0"/>
                          <a:cs typeface="Calibri" panose="020F0502020204030204" pitchFamily="34" charset="0"/>
                        </a:rPr>
                        <a:t>2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3600" dirty="0">
                          <a:latin typeface="Cambria" panose="02040503050406030204" pitchFamily="18" charset="0"/>
                          <a:ea typeface="Cambria" panose="02040503050406030204" pitchFamily="18" charset="0"/>
                          <a:cs typeface="Calibri" panose="020F0502020204030204" pitchFamily="34" charset="0"/>
                        </a:rPr>
                        <a:t>3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33725870"/>
                  </a:ext>
                </a:extLst>
              </a:tr>
              <a:tr h="597884">
                <a:tc>
                  <a:txBody>
                    <a:bodyPr/>
                    <a:lstStyle/>
                    <a:p>
                      <a:pPr algn="ctr"/>
                      <a:r>
                        <a:rPr lang="vi-VN" sz="3600" dirty="0">
                          <a:latin typeface="Cambria" panose="02040503050406030204" pitchFamily="18" charset="0"/>
                          <a:ea typeface="Cambria" panose="02040503050406030204" pitchFamily="18" charset="0"/>
                          <a:cs typeface="Calibri" panose="020F0502020204030204" pitchFamily="34" charset="0"/>
                        </a:rPr>
                        <a:t>Thừa số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AF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3600" dirty="0">
                          <a:latin typeface="Cambria" panose="02040503050406030204" pitchFamily="18" charset="0"/>
                          <a:ea typeface="Cambria" panose="02040503050406030204" pitchFamily="18" charset="0"/>
                          <a:cs typeface="Calibri" panose="020F0502020204030204" pitchFamily="34" charset="0"/>
                        </a:rPr>
                        <a:t>4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3600" dirty="0">
                          <a:latin typeface="Cambria" panose="02040503050406030204" pitchFamily="18" charset="0"/>
                          <a:ea typeface="Cambria" panose="02040503050406030204" pitchFamily="18" charset="0"/>
                          <a:cs typeface="Calibri" panose="020F0502020204030204" pitchFamily="34" charset="0"/>
                        </a:rPr>
                        <a:t>3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3600" dirty="0">
                          <a:latin typeface="Cambria" panose="02040503050406030204" pitchFamily="18" charset="0"/>
                          <a:ea typeface="Cambria" panose="02040503050406030204" pitchFamily="18" charset="0"/>
                          <a:cs typeface="Calibri" panose="020F0502020204030204" pitchFamily="34" charset="0"/>
                        </a:rPr>
                        <a:t>5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3600" dirty="0">
                          <a:latin typeface="Cambria" panose="02040503050406030204" pitchFamily="18" charset="0"/>
                          <a:ea typeface="Cambria" panose="02040503050406030204" pitchFamily="18" charset="0"/>
                          <a:cs typeface="Calibri" panose="020F0502020204030204" pitchFamily="34" charset="0"/>
                        </a:rPr>
                        <a:t>5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54868410"/>
                  </a:ext>
                </a:extLst>
              </a:tr>
              <a:tr h="634743">
                <a:tc>
                  <a:txBody>
                    <a:bodyPr/>
                    <a:lstStyle/>
                    <a:p>
                      <a:pPr algn="ctr"/>
                      <a:r>
                        <a:rPr lang="vi-VN" sz="3600" dirty="0">
                          <a:latin typeface="Cambria" panose="02040503050406030204" pitchFamily="18" charset="0"/>
                          <a:ea typeface="Cambria" panose="02040503050406030204" pitchFamily="18" charset="0"/>
                          <a:cs typeface="Calibri" panose="020F0502020204030204" pitchFamily="34" charset="0"/>
                        </a:rPr>
                        <a:t>Tích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AF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3600" dirty="0">
                          <a:latin typeface="Cambria" panose="02040503050406030204" pitchFamily="18" charset="0"/>
                          <a:ea typeface="Cambria" panose="02040503050406030204" pitchFamily="18" charset="0"/>
                          <a:cs typeface="Calibri" panose="020F0502020204030204" pitchFamily="34" charset="0"/>
                        </a:rPr>
                        <a:t>20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3600" dirty="0">
                          <a:latin typeface="Cambria" panose="02040503050406030204" pitchFamily="18" charset="0"/>
                          <a:ea typeface="Cambria" panose="02040503050406030204" pitchFamily="18" charset="0"/>
                          <a:cs typeface="Calibri" panose="020F0502020204030204" pitchFamily="34" charset="0"/>
                        </a:rPr>
                        <a:t>?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3600" dirty="0">
                          <a:latin typeface="Cambria" panose="02040503050406030204" pitchFamily="18" charset="0"/>
                          <a:ea typeface="Cambria" panose="02040503050406030204" pitchFamily="18" charset="0"/>
                          <a:cs typeface="Calibri" panose="020F0502020204030204" pitchFamily="34" charset="0"/>
                        </a:rPr>
                        <a:t>?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3600" dirty="0">
                          <a:latin typeface="Cambria" panose="02040503050406030204" pitchFamily="18" charset="0"/>
                          <a:ea typeface="Cambria" panose="02040503050406030204" pitchFamily="18" charset="0"/>
                          <a:cs typeface="Calibri" panose="020F0502020204030204" pitchFamily="34" charset="0"/>
                        </a:rPr>
                        <a:t>?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30421308"/>
                  </a:ext>
                </a:extLst>
              </a:tr>
            </a:tbl>
          </a:graphicData>
        </a:graphic>
      </p:graphicFrame>
      <p:sp>
        <p:nvSpPr>
          <p:cNvPr id="28" name="TextBox 27">
            <a:extLst>
              <a:ext uri="{FF2B5EF4-FFF2-40B4-BE49-F238E27FC236}">
                <a16:creationId xmlns:a16="http://schemas.microsoft.com/office/drawing/2014/main" id="{BD1D5984-7AC5-4D4D-B648-31A44021F880}"/>
              </a:ext>
            </a:extLst>
          </p:cNvPr>
          <p:cNvSpPr txBox="1"/>
          <p:nvPr/>
        </p:nvSpPr>
        <p:spPr>
          <a:xfrm>
            <a:off x="5272038" y="3156464"/>
            <a:ext cx="606691" cy="646331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Arial-Rounded" panose="020B0500000000000000" pitchFamily="34" charset="0"/>
                <a:cs typeface="Calibri" panose="020F0502020204030204" pitchFamily="34" charset="0"/>
              </a:rPr>
              <a:t>6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517E878F-3D94-4C73-A377-174058C548AA}"/>
              </a:ext>
            </a:extLst>
          </p:cNvPr>
          <p:cNvSpPr txBox="1"/>
          <p:nvPr/>
        </p:nvSpPr>
        <p:spPr>
          <a:xfrm>
            <a:off x="6795389" y="3146762"/>
            <a:ext cx="804374" cy="646331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6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Arial-Rounded" panose="020B0500000000000000" pitchFamily="34" charset="0"/>
                <a:cs typeface="Calibri" panose="020F0502020204030204" pitchFamily="34" charset="0"/>
              </a:rPr>
              <a:t>10</a:t>
            </a:r>
            <a:endParaRPr kumimoji="0" lang="vi-VN" sz="36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 pitchFamily="34" charset="0"/>
              <a:ea typeface="Arial-Rounded" panose="020B0500000000000000" pitchFamily="34" charset="0"/>
              <a:cs typeface="Calibri" panose="020F0502020204030204" pitchFamily="34" charset="0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2A4DDB7B-DF1D-469A-9764-F6284A108F7C}"/>
              </a:ext>
            </a:extLst>
          </p:cNvPr>
          <p:cNvSpPr txBox="1"/>
          <p:nvPr/>
        </p:nvSpPr>
        <p:spPr>
          <a:xfrm>
            <a:off x="8439834" y="3148585"/>
            <a:ext cx="804374" cy="646331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6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Arial-Rounded" panose="020B0500000000000000" pitchFamily="34" charset="0"/>
                <a:cs typeface="Calibri" panose="020F0502020204030204" pitchFamily="34" charset="0"/>
              </a:rPr>
              <a:t>15</a:t>
            </a:r>
            <a:endParaRPr kumimoji="0" lang="vi-VN" sz="36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 pitchFamily="34" charset="0"/>
              <a:ea typeface="Arial-Rounded" panose="020B0500000000000000" pitchFamily="34" charset="0"/>
              <a:cs typeface="Calibri" panose="020F050202020403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230749436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8" grpId="0" animBg="1"/>
      <p:bldP spid="29" grpId="0" animBg="1"/>
      <p:bldP spid="3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:\Users\TUAN\Downloads\Luyện tập 1.png">
            <a:extLst>
              <a:ext uri="{FF2B5EF4-FFF2-40B4-BE49-F238E27FC236}">
                <a16:creationId xmlns:a16="http://schemas.microsoft.com/office/drawing/2014/main" id="{AF1610F0-8DE2-4C91-B83F-D44D231BF88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7980" y="337783"/>
            <a:ext cx="2871425" cy="1107996"/>
          </a:xfrm>
          <a:prstGeom prst="rect">
            <a:avLst/>
          </a:prstGeom>
          <a:noFill/>
        </p:spPr>
      </p:pic>
      <p:sp>
        <p:nvSpPr>
          <p:cNvPr id="6" name="Oval 5">
            <a:extLst>
              <a:ext uri="{FF2B5EF4-FFF2-40B4-BE49-F238E27FC236}">
                <a16:creationId xmlns:a16="http://schemas.microsoft.com/office/drawing/2014/main" id="{1512B064-3D47-4A7D-9CF5-59078FAE3ADE}"/>
              </a:ext>
            </a:extLst>
          </p:cNvPr>
          <p:cNvSpPr/>
          <p:nvPr/>
        </p:nvSpPr>
        <p:spPr>
          <a:xfrm>
            <a:off x="355883" y="3011277"/>
            <a:ext cx="437322" cy="437322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Arial-Rounded" panose="020B0500000000000000" pitchFamily="34" charset="0"/>
                <a:cs typeface="Calibri" panose="020F0502020204030204" pitchFamily="34" charset="0"/>
              </a:rPr>
              <a:t>3</a:t>
            </a:r>
            <a:endParaRPr kumimoji="0" lang="vi-VN" sz="3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Arial-Rounded" panose="020B0500000000000000" pitchFamily="34" charset="0"/>
              <a:cs typeface="Calibri" panose="020F0502020204030204" pitchFamily="34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0688167-F283-440D-AD29-1CE19D508DD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887644" y="451529"/>
            <a:ext cx="6857731" cy="2635652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47F29DA7-0593-4601-82CC-2929D99B8FE3}"/>
              </a:ext>
            </a:extLst>
          </p:cNvPr>
          <p:cNvSpPr txBox="1"/>
          <p:nvPr/>
        </p:nvSpPr>
        <p:spPr>
          <a:xfrm>
            <a:off x="1036320" y="3016202"/>
            <a:ext cx="489711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Arial-Rounded" panose="020B0500000000000000" pitchFamily="34" charset="0"/>
                <a:cs typeface="Calibri" panose="020F0502020204030204" pitchFamily="34" charset="0"/>
              </a:rPr>
              <a:t>a) Mỗi hàng có 5 quả bóng.</a:t>
            </a:r>
            <a:r>
              <a:rPr kumimoji="0" lang="en-US" sz="24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Arial-Rounded" panose="020B0500000000000000" pitchFamily="34" charset="0"/>
                <a:cs typeface="Calibri" panose="020F0502020204030204" pitchFamily="34" charset="0"/>
              </a:rPr>
              <a:t> </a:t>
            </a:r>
            <a:r>
              <a:rPr kumimoji="0" lang="vi-VN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Arial-Rounded" panose="020B0500000000000000" pitchFamily="34" charset="0"/>
                <a:cs typeface="Calibri" panose="020F0502020204030204" pitchFamily="34" charset="0"/>
              </a:rPr>
              <a:t>Hỏi 3 hàng có tất cả bao nhiêu quả bóng?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C12C5D7-B59D-4560-B167-DA9EB1209105}"/>
              </a:ext>
            </a:extLst>
          </p:cNvPr>
          <p:cNvSpPr txBox="1"/>
          <p:nvPr/>
        </p:nvSpPr>
        <p:spPr>
          <a:xfrm>
            <a:off x="2438465" y="3946225"/>
            <a:ext cx="1735743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2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Arial-Rounded" panose="020B0500000000000000" pitchFamily="34" charset="0"/>
                <a:cs typeface="Calibri" panose="020F0502020204030204" pitchFamily="34" charset="0"/>
              </a:rPr>
              <a:t>Bài giải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91764C6-6015-4CDE-B246-839189FCD083}"/>
              </a:ext>
            </a:extLst>
          </p:cNvPr>
          <p:cNvSpPr txBox="1"/>
          <p:nvPr/>
        </p:nvSpPr>
        <p:spPr>
          <a:xfrm>
            <a:off x="1301357" y="4300356"/>
            <a:ext cx="407467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Arial-Rounded" panose="020B0500000000000000" pitchFamily="34" charset="0"/>
                <a:cs typeface="Calibri" panose="020F0502020204030204" pitchFamily="34" charset="0"/>
              </a:rPr>
              <a:t>Số quả bóng ở cả 3 hàng là: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765FC893-5F17-460D-99C9-A147D6A6ABC1}"/>
              </a:ext>
            </a:extLst>
          </p:cNvPr>
          <p:cNvGrpSpPr/>
          <p:nvPr/>
        </p:nvGrpSpPr>
        <p:grpSpPr>
          <a:xfrm>
            <a:off x="1716065" y="4730617"/>
            <a:ext cx="3038011" cy="478938"/>
            <a:chOff x="1550832" y="4706073"/>
            <a:chExt cx="3038011" cy="478938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" name="TextBox 11">
                  <a:extLst>
                    <a:ext uri="{FF2B5EF4-FFF2-40B4-BE49-F238E27FC236}">
                      <a16:creationId xmlns:a16="http://schemas.microsoft.com/office/drawing/2014/main" id="{99869A9E-4EA6-415A-B683-8297CCDDBEDE}"/>
                    </a:ext>
                  </a:extLst>
                </p:cNvPr>
                <p:cNvSpPr txBox="1"/>
                <p:nvPr/>
              </p:nvSpPr>
              <p:spPr>
                <a:xfrm>
                  <a:off x="1550832" y="4740338"/>
                  <a:ext cx="3038011" cy="43088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vi-VN" sz="22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FF0066"/>
                      </a:solidFill>
                      <a:effectLst/>
                      <a:uLnTx/>
                      <a:uFillTx/>
                      <a:latin typeface="Calibri" panose="020F0502020204030204" pitchFamily="34" charset="0"/>
                      <a:ea typeface="Arial-Rounded" panose="020B0500000000000000" pitchFamily="34" charset="0"/>
                      <a:cs typeface="Calibri" panose="020F0502020204030204" pitchFamily="34" charset="0"/>
                    </a:rPr>
                    <a:t> </a:t>
                  </a:r>
                  <a:r>
                    <a:rPr kumimoji="0" lang="vi-VN" sz="22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 pitchFamily="34" charset="0"/>
                      <a:ea typeface="Arial-Rounded" panose="020B0500000000000000" pitchFamily="34" charset="0"/>
                      <a:cs typeface="Calibri" panose="020F0502020204030204" pitchFamily="34" charset="0"/>
                    </a:rPr>
                    <a:t>       </a:t>
                  </a:r>
                  <a14:m>
                    <m:oMath xmlns:m="http://schemas.openxmlformats.org/officeDocument/2006/math">
                      <m:r>
                        <a:rPr kumimoji="0" lang="vi-VN" sz="22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</m:oMath>
                  </a14:m>
                  <a:r>
                    <a:rPr kumimoji="0" lang="vi-VN" sz="22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 pitchFamily="34" charset="0"/>
                      <a:ea typeface="Arial-Rounded" panose="020B0500000000000000" pitchFamily="34" charset="0"/>
                      <a:cs typeface="Calibri" panose="020F0502020204030204" pitchFamily="34" charset="0"/>
                    </a:rPr>
                    <a:t>  3   =            (quả) </a:t>
                  </a:r>
                </a:p>
              </p:txBody>
            </p:sp>
          </mc:Choice>
          <mc:Fallback xmlns="">
            <p:sp>
              <p:nvSpPr>
                <p:cNvPr id="157" name="TextBox 156">
                  <a:extLst>
                    <a:ext uri="{FF2B5EF4-FFF2-40B4-BE49-F238E27FC236}">
                      <a16:creationId xmlns:a16="http://schemas.microsoft.com/office/drawing/2014/main" id="{567600A8-A20F-4CBF-8198-2EE78601C60C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550832" y="4740338"/>
                  <a:ext cx="3038011" cy="430887"/>
                </a:xfrm>
                <a:prstGeom prst="rect">
                  <a:avLst/>
                </a:prstGeom>
                <a:blipFill>
                  <a:blip r:embed="rId6"/>
                  <a:stretch>
                    <a:fillRect t="-11429" r="-1807" b="-2714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3" name="Rectangle: Rounded Corners 12">
              <a:extLst>
                <a:ext uri="{FF2B5EF4-FFF2-40B4-BE49-F238E27FC236}">
                  <a16:creationId xmlns:a16="http://schemas.microsoft.com/office/drawing/2014/main" id="{3687105E-F021-46E2-9364-6DC62E0FF8E4}"/>
                </a:ext>
              </a:extLst>
            </p:cNvPr>
            <p:cNvSpPr/>
            <p:nvPr/>
          </p:nvSpPr>
          <p:spPr>
            <a:xfrm>
              <a:off x="1588001" y="4706073"/>
              <a:ext cx="506152" cy="478938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FBA7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Arial-Rounded" panose="020B0500000000000000" pitchFamily="34" charset="0"/>
                  <a:cs typeface="Calibri" panose="020F0502020204030204" pitchFamily="34" charset="0"/>
                </a:rPr>
                <a:t>?</a:t>
              </a:r>
            </a:p>
          </p:txBody>
        </p:sp>
        <p:sp>
          <p:nvSpPr>
            <p:cNvPr id="14" name="Rectangle: Rounded Corners 13">
              <a:extLst>
                <a:ext uri="{FF2B5EF4-FFF2-40B4-BE49-F238E27FC236}">
                  <a16:creationId xmlns:a16="http://schemas.microsoft.com/office/drawing/2014/main" id="{FD54BBC2-6564-41F6-A8A3-6C2C520063F5}"/>
                </a:ext>
              </a:extLst>
            </p:cNvPr>
            <p:cNvSpPr/>
            <p:nvPr/>
          </p:nvSpPr>
          <p:spPr>
            <a:xfrm>
              <a:off x="3259698" y="4706073"/>
              <a:ext cx="506152" cy="478938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FBA7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Arial-Rounded" panose="020B0500000000000000" pitchFamily="34" charset="0"/>
                  <a:cs typeface="Calibri" panose="020F0502020204030204" pitchFamily="34" charset="0"/>
                </a:rPr>
                <a:t>?</a:t>
              </a:r>
            </a:p>
          </p:txBody>
        </p:sp>
      </p:grp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0CB19105-40D8-4809-A3DC-EC61DF89A4BE}"/>
              </a:ext>
            </a:extLst>
          </p:cNvPr>
          <p:cNvSpPr/>
          <p:nvPr/>
        </p:nvSpPr>
        <p:spPr>
          <a:xfrm>
            <a:off x="1768882" y="4734471"/>
            <a:ext cx="484962" cy="461665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Arial-Rounded" panose="020B0500000000000000" pitchFamily="34" charset="0"/>
                <a:cs typeface="Calibri" panose="020F0502020204030204" pitchFamily="34" charset="0"/>
              </a:rPr>
              <a:t>5</a:t>
            </a: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136A5337-E3E2-47E0-B66D-10253614C330}"/>
              </a:ext>
            </a:extLst>
          </p:cNvPr>
          <p:cNvGrpSpPr/>
          <p:nvPr/>
        </p:nvGrpSpPr>
        <p:grpSpPr>
          <a:xfrm>
            <a:off x="1258425" y="5354649"/>
            <a:ext cx="4074678" cy="478938"/>
            <a:chOff x="1320656" y="5275529"/>
            <a:chExt cx="4074678" cy="478938"/>
          </a:xfrm>
        </p:grpSpPr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14A87AB2-DBB8-4F85-9323-630870357D1F}"/>
                </a:ext>
              </a:extLst>
            </p:cNvPr>
            <p:cNvSpPr txBox="1"/>
            <p:nvPr/>
          </p:nvSpPr>
          <p:spPr>
            <a:xfrm>
              <a:off x="1320656" y="5295861"/>
              <a:ext cx="4074678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2200" b="0" i="1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Arial-Rounded" panose="020B0500000000000000" pitchFamily="34" charset="0"/>
                  <a:cs typeface="Calibri" panose="020F0502020204030204" pitchFamily="34" charset="0"/>
                </a:rPr>
                <a:t>Đáp số:            </a:t>
              </a:r>
              <a:r>
                <a:rPr kumimoji="0" lang="vi-VN" sz="2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Arial-Rounded" panose="020B0500000000000000" pitchFamily="34" charset="0"/>
                  <a:cs typeface="Calibri" panose="020F0502020204030204" pitchFamily="34" charset="0"/>
                </a:rPr>
                <a:t>quả bóng.</a:t>
              </a:r>
              <a:endParaRPr kumimoji="0" lang="vi-VN" sz="22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Arial-Rounded" panose="020B0500000000000000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8" name="Rectangle: Rounded Corners 17">
              <a:extLst>
                <a:ext uri="{FF2B5EF4-FFF2-40B4-BE49-F238E27FC236}">
                  <a16:creationId xmlns:a16="http://schemas.microsoft.com/office/drawing/2014/main" id="{C63E540B-9DA3-40CB-AEEF-46CADD7B9778}"/>
                </a:ext>
              </a:extLst>
            </p:cNvPr>
            <p:cNvSpPr/>
            <p:nvPr/>
          </p:nvSpPr>
          <p:spPr>
            <a:xfrm>
              <a:off x="2967936" y="5275529"/>
              <a:ext cx="506152" cy="478938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FBA7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Arial-Rounded" panose="020B0500000000000000" pitchFamily="34" charset="0"/>
                  <a:cs typeface="Calibri" panose="020F0502020204030204" pitchFamily="34" charset="0"/>
                </a:rPr>
                <a:t>?</a:t>
              </a:r>
            </a:p>
          </p:txBody>
        </p:sp>
      </p:grpSp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440A3151-5E71-4A3A-B803-4026B54C2DA6}"/>
              </a:ext>
            </a:extLst>
          </p:cNvPr>
          <p:cNvSpPr/>
          <p:nvPr/>
        </p:nvSpPr>
        <p:spPr>
          <a:xfrm>
            <a:off x="3322685" y="4703241"/>
            <a:ext cx="655866" cy="542253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Arial-Rounded" panose="020B0500000000000000" pitchFamily="34" charset="0"/>
                <a:cs typeface="Calibri" panose="020F0502020204030204" pitchFamily="34" charset="0"/>
              </a:rPr>
              <a:t>15</a:t>
            </a:r>
          </a:p>
        </p:txBody>
      </p:sp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F06CC987-CE89-4641-BB5D-F69F49974E0A}"/>
              </a:ext>
            </a:extLst>
          </p:cNvPr>
          <p:cNvSpPr/>
          <p:nvPr/>
        </p:nvSpPr>
        <p:spPr>
          <a:xfrm>
            <a:off x="2830848" y="5354650"/>
            <a:ext cx="655866" cy="478937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Arial-Rounded" panose="020B0500000000000000" pitchFamily="34" charset="0"/>
                <a:cs typeface="Calibri" panose="020F0502020204030204" pitchFamily="34" charset="0"/>
              </a:rPr>
              <a:t>15</a:t>
            </a:r>
            <a:endParaRPr kumimoji="0" lang="vi-VN" sz="2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 pitchFamily="34" charset="0"/>
              <a:ea typeface="Arial-Rounded" panose="020B0500000000000000" pitchFamily="34" charset="0"/>
              <a:cs typeface="Calibri" panose="020F0502020204030204" pitchFamily="34" charset="0"/>
            </a:endParaRPr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09857555-6DFF-4DB4-A88E-9DA8821E3FAE}"/>
              </a:ext>
            </a:extLst>
          </p:cNvPr>
          <p:cNvCxnSpPr>
            <a:cxnSpLocks/>
          </p:cNvCxnSpPr>
          <p:nvPr/>
        </p:nvCxnSpPr>
        <p:spPr>
          <a:xfrm>
            <a:off x="5976194" y="3161199"/>
            <a:ext cx="0" cy="247483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>
            <a:extLst>
              <a:ext uri="{FF2B5EF4-FFF2-40B4-BE49-F238E27FC236}">
                <a16:creationId xmlns:a16="http://schemas.microsoft.com/office/drawing/2014/main" id="{779FD1A9-EF4A-4121-81C3-0CFE428063E4}"/>
              </a:ext>
            </a:extLst>
          </p:cNvPr>
          <p:cNvSpPr txBox="1"/>
          <p:nvPr/>
        </p:nvSpPr>
        <p:spPr>
          <a:xfrm>
            <a:off x="6566566" y="3016202"/>
            <a:ext cx="463991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Arial-Rounded" panose="020B0500000000000000" pitchFamily="34" charset="0"/>
                <a:cs typeface="Calibri" panose="020F0502020204030204" pitchFamily="34" charset="0"/>
              </a:rPr>
              <a:t>b) Mỗi cột có 3 quả bóng.</a:t>
            </a:r>
            <a:r>
              <a:rPr kumimoji="0" lang="en-US" sz="24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Arial-Rounded" panose="020B0500000000000000" pitchFamily="34" charset="0"/>
                <a:cs typeface="Calibri" panose="020F0502020204030204" pitchFamily="34" charset="0"/>
              </a:rPr>
              <a:t> </a:t>
            </a:r>
            <a:r>
              <a:rPr kumimoji="0" lang="vi-VN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Arial-Rounded" panose="020B0500000000000000" pitchFamily="34" charset="0"/>
                <a:cs typeface="Calibri" panose="020F0502020204030204" pitchFamily="34" charset="0"/>
              </a:rPr>
              <a:t>Hỏi 5 cột có tất cả bao nhiêu quả bóng?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5667D95E-1C62-4295-BE0A-4BDCA451B235}"/>
              </a:ext>
            </a:extLst>
          </p:cNvPr>
          <p:cNvSpPr txBox="1"/>
          <p:nvPr/>
        </p:nvSpPr>
        <p:spPr>
          <a:xfrm>
            <a:off x="7660742" y="3946225"/>
            <a:ext cx="1735743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2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Arial-Rounded" panose="020B0500000000000000" pitchFamily="34" charset="0"/>
                <a:cs typeface="Calibri" panose="020F0502020204030204" pitchFamily="34" charset="0"/>
              </a:rPr>
              <a:t>Bài giải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D90D9509-AFB7-468F-8D0C-DA1CC761127E}"/>
              </a:ext>
            </a:extLst>
          </p:cNvPr>
          <p:cNvSpPr txBox="1"/>
          <p:nvPr/>
        </p:nvSpPr>
        <p:spPr>
          <a:xfrm>
            <a:off x="6523634" y="4300356"/>
            <a:ext cx="407467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Arial-Rounded" panose="020B0500000000000000" pitchFamily="34" charset="0"/>
                <a:cs typeface="Calibri" panose="020F0502020204030204" pitchFamily="34" charset="0"/>
              </a:rPr>
              <a:t>Số quả bóng ở cả 5 cột là:</a:t>
            </a:r>
          </a:p>
        </p:txBody>
      </p:sp>
      <p:grpSp>
        <p:nvGrpSpPr>
          <p:cNvPr id="25" name="Group 24">
            <a:extLst>
              <a:ext uri="{FF2B5EF4-FFF2-40B4-BE49-F238E27FC236}">
                <a16:creationId xmlns:a16="http://schemas.microsoft.com/office/drawing/2014/main" id="{2D53DD57-0611-4291-968E-E7E9FE2808F0}"/>
              </a:ext>
            </a:extLst>
          </p:cNvPr>
          <p:cNvGrpSpPr/>
          <p:nvPr/>
        </p:nvGrpSpPr>
        <p:grpSpPr>
          <a:xfrm>
            <a:off x="6938342" y="4730617"/>
            <a:ext cx="3038011" cy="478938"/>
            <a:chOff x="1550832" y="4706073"/>
            <a:chExt cx="3038011" cy="478938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6" name="TextBox 25">
                  <a:extLst>
                    <a:ext uri="{FF2B5EF4-FFF2-40B4-BE49-F238E27FC236}">
                      <a16:creationId xmlns:a16="http://schemas.microsoft.com/office/drawing/2014/main" id="{E41D3A51-4AE4-42FB-8946-E3A78E9DFFA9}"/>
                    </a:ext>
                  </a:extLst>
                </p:cNvPr>
                <p:cNvSpPr txBox="1"/>
                <p:nvPr/>
              </p:nvSpPr>
              <p:spPr>
                <a:xfrm>
                  <a:off x="1550832" y="4740338"/>
                  <a:ext cx="3038011" cy="43088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vi-VN" sz="22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FF0066"/>
                      </a:solidFill>
                      <a:effectLst/>
                      <a:uLnTx/>
                      <a:uFillTx/>
                      <a:latin typeface="Calibri" panose="020F0502020204030204" pitchFamily="34" charset="0"/>
                      <a:ea typeface="Arial-Rounded" panose="020B0500000000000000" pitchFamily="34" charset="0"/>
                      <a:cs typeface="Calibri" panose="020F0502020204030204" pitchFamily="34" charset="0"/>
                    </a:rPr>
                    <a:t> </a:t>
                  </a:r>
                  <a:r>
                    <a:rPr kumimoji="0" lang="vi-VN" sz="22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 pitchFamily="34" charset="0"/>
                      <a:ea typeface="Arial-Rounded" panose="020B0500000000000000" pitchFamily="34" charset="0"/>
                      <a:cs typeface="Calibri" panose="020F0502020204030204" pitchFamily="34" charset="0"/>
                    </a:rPr>
                    <a:t>       </a:t>
                  </a:r>
                  <a14:m>
                    <m:oMath xmlns:m="http://schemas.openxmlformats.org/officeDocument/2006/math">
                      <m:r>
                        <a:rPr kumimoji="0" lang="vi-VN" sz="22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</m:oMath>
                  </a14:m>
                  <a:r>
                    <a:rPr kumimoji="0" lang="vi-VN" sz="22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 pitchFamily="34" charset="0"/>
                      <a:ea typeface="Arial-Rounded" panose="020B0500000000000000" pitchFamily="34" charset="0"/>
                      <a:cs typeface="Calibri" panose="020F0502020204030204" pitchFamily="34" charset="0"/>
                    </a:rPr>
                    <a:t>  5   =            (quả) </a:t>
                  </a:r>
                </a:p>
              </p:txBody>
            </p:sp>
          </mc:Choice>
          <mc:Fallback xmlns="">
            <p:sp>
              <p:nvSpPr>
                <p:cNvPr id="171" name="TextBox 170">
                  <a:extLst>
                    <a:ext uri="{FF2B5EF4-FFF2-40B4-BE49-F238E27FC236}">
                      <a16:creationId xmlns:a16="http://schemas.microsoft.com/office/drawing/2014/main" id="{C8887186-7237-45F9-9A2A-233F44C50B00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550832" y="4740338"/>
                  <a:ext cx="3038011" cy="430887"/>
                </a:xfrm>
                <a:prstGeom prst="rect">
                  <a:avLst/>
                </a:prstGeom>
                <a:blipFill>
                  <a:blip r:embed="rId7"/>
                  <a:stretch>
                    <a:fillRect t="-11429" r="-1603" b="-2714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7" name="Rectangle: Rounded Corners 26">
              <a:extLst>
                <a:ext uri="{FF2B5EF4-FFF2-40B4-BE49-F238E27FC236}">
                  <a16:creationId xmlns:a16="http://schemas.microsoft.com/office/drawing/2014/main" id="{1DD1B299-BA75-4DAF-83E6-E56149223550}"/>
                </a:ext>
              </a:extLst>
            </p:cNvPr>
            <p:cNvSpPr/>
            <p:nvPr/>
          </p:nvSpPr>
          <p:spPr>
            <a:xfrm>
              <a:off x="1588001" y="4706073"/>
              <a:ext cx="506152" cy="478938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FBA7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Arial-Rounded" panose="020B0500000000000000" pitchFamily="34" charset="0"/>
                  <a:cs typeface="Calibri" panose="020F0502020204030204" pitchFamily="34" charset="0"/>
                </a:rPr>
                <a:t>?</a:t>
              </a:r>
            </a:p>
          </p:txBody>
        </p:sp>
        <p:sp>
          <p:nvSpPr>
            <p:cNvPr id="28" name="Rectangle: Rounded Corners 27">
              <a:extLst>
                <a:ext uri="{FF2B5EF4-FFF2-40B4-BE49-F238E27FC236}">
                  <a16:creationId xmlns:a16="http://schemas.microsoft.com/office/drawing/2014/main" id="{F2C91CD8-5B87-4A8F-B79A-FD84A6F8495A}"/>
                </a:ext>
              </a:extLst>
            </p:cNvPr>
            <p:cNvSpPr/>
            <p:nvPr/>
          </p:nvSpPr>
          <p:spPr>
            <a:xfrm>
              <a:off x="3141103" y="4706073"/>
              <a:ext cx="506152" cy="478938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FBA7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Arial-Rounded" panose="020B0500000000000000" pitchFamily="34" charset="0"/>
                  <a:cs typeface="Calibri" panose="020F0502020204030204" pitchFamily="34" charset="0"/>
                </a:rPr>
                <a:t>?</a:t>
              </a:r>
            </a:p>
          </p:txBody>
        </p:sp>
      </p:grpSp>
      <p:sp>
        <p:nvSpPr>
          <p:cNvPr id="29" name="Rectangle: Rounded Corners 28">
            <a:extLst>
              <a:ext uri="{FF2B5EF4-FFF2-40B4-BE49-F238E27FC236}">
                <a16:creationId xmlns:a16="http://schemas.microsoft.com/office/drawing/2014/main" id="{F10084F6-77DB-4271-8E40-90222A732BB4}"/>
              </a:ext>
            </a:extLst>
          </p:cNvPr>
          <p:cNvSpPr/>
          <p:nvPr/>
        </p:nvSpPr>
        <p:spPr>
          <a:xfrm>
            <a:off x="6991159" y="4734471"/>
            <a:ext cx="484962" cy="461665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Arial-Rounded" panose="020B0500000000000000" pitchFamily="34" charset="0"/>
                <a:cs typeface="Calibri" panose="020F0502020204030204" pitchFamily="34" charset="0"/>
              </a:rPr>
              <a:t>3</a:t>
            </a:r>
          </a:p>
        </p:txBody>
      </p:sp>
      <p:grpSp>
        <p:nvGrpSpPr>
          <p:cNvPr id="30" name="Group 29">
            <a:extLst>
              <a:ext uri="{FF2B5EF4-FFF2-40B4-BE49-F238E27FC236}">
                <a16:creationId xmlns:a16="http://schemas.microsoft.com/office/drawing/2014/main" id="{DCDEF001-157B-4665-A642-C5E875EBA986}"/>
              </a:ext>
            </a:extLst>
          </p:cNvPr>
          <p:cNvGrpSpPr/>
          <p:nvPr/>
        </p:nvGrpSpPr>
        <p:grpSpPr>
          <a:xfrm>
            <a:off x="6480702" y="5354649"/>
            <a:ext cx="4074678" cy="478938"/>
            <a:chOff x="1320656" y="5275529"/>
            <a:chExt cx="4074678" cy="478938"/>
          </a:xfrm>
        </p:grpSpPr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270717AE-8724-4228-A2B6-9703C868CF62}"/>
                </a:ext>
              </a:extLst>
            </p:cNvPr>
            <p:cNvSpPr txBox="1"/>
            <p:nvPr/>
          </p:nvSpPr>
          <p:spPr>
            <a:xfrm>
              <a:off x="1320656" y="5295861"/>
              <a:ext cx="4074678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2200" b="0" i="1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Arial-Rounded" panose="020B0500000000000000" pitchFamily="34" charset="0"/>
                  <a:cs typeface="Calibri" panose="020F0502020204030204" pitchFamily="34" charset="0"/>
                </a:rPr>
                <a:t>Đáp số:            </a:t>
              </a:r>
              <a:r>
                <a:rPr kumimoji="0" lang="vi-VN" sz="2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Arial-Rounded" panose="020B0500000000000000" pitchFamily="34" charset="0"/>
                  <a:cs typeface="Calibri" panose="020F0502020204030204" pitchFamily="34" charset="0"/>
                </a:rPr>
                <a:t>quả bóng.</a:t>
              </a:r>
              <a:endParaRPr kumimoji="0" lang="vi-VN" sz="22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Arial-Rounded" panose="020B0500000000000000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32" name="Rectangle: Rounded Corners 31">
              <a:extLst>
                <a:ext uri="{FF2B5EF4-FFF2-40B4-BE49-F238E27FC236}">
                  <a16:creationId xmlns:a16="http://schemas.microsoft.com/office/drawing/2014/main" id="{2065AC98-CA6A-498D-AE63-6F948263DCA4}"/>
                </a:ext>
              </a:extLst>
            </p:cNvPr>
            <p:cNvSpPr/>
            <p:nvPr/>
          </p:nvSpPr>
          <p:spPr>
            <a:xfrm>
              <a:off x="2967936" y="5275529"/>
              <a:ext cx="506152" cy="478938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FBA7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Arial-Rounded" panose="020B0500000000000000" pitchFamily="34" charset="0"/>
                  <a:cs typeface="Calibri" panose="020F0502020204030204" pitchFamily="34" charset="0"/>
                </a:rPr>
                <a:t>?</a:t>
              </a:r>
            </a:p>
          </p:txBody>
        </p:sp>
      </p:grpSp>
      <p:sp>
        <p:nvSpPr>
          <p:cNvPr id="33" name="Rectangle: Rounded Corners 32">
            <a:extLst>
              <a:ext uri="{FF2B5EF4-FFF2-40B4-BE49-F238E27FC236}">
                <a16:creationId xmlns:a16="http://schemas.microsoft.com/office/drawing/2014/main" id="{2F3D4899-48B3-4C68-B95E-5D533C94357F}"/>
              </a:ext>
            </a:extLst>
          </p:cNvPr>
          <p:cNvSpPr/>
          <p:nvPr/>
        </p:nvSpPr>
        <p:spPr>
          <a:xfrm>
            <a:off x="8480979" y="4740058"/>
            <a:ext cx="655866" cy="478937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Arial-Rounded" panose="020B0500000000000000" pitchFamily="34" charset="0"/>
                <a:cs typeface="Calibri" panose="020F0502020204030204" pitchFamily="34" charset="0"/>
              </a:rPr>
              <a:t>15</a:t>
            </a:r>
          </a:p>
        </p:txBody>
      </p:sp>
      <p:sp>
        <p:nvSpPr>
          <p:cNvPr id="34" name="Rectangle: Rounded Corners 33">
            <a:extLst>
              <a:ext uri="{FF2B5EF4-FFF2-40B4-BE49-F238E27FC236}">
                <a16:creationId xmlns:a16="http://schemas.microsoft.com/office/drawing/2014/main" id="{FFC5CF4C-82CE-4DE4-8F9E-60639AACBFCC}"/>
              </a:ext>
            </a:extLst>
          </p:cNvPr>
          <p:cNvSpPr/>
          <p:nvPr/>
        </p:nvSpPr>
        <p:spPr>
          <a:xfrm>
            <a:off x="8053125" y="5354650"/>
            <a:ext cx="655866" cy="478937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Arial-Rounded" panose="020B0500000000000000" pitchFamily="34" charset="0"/>
                <a:cs typeface="Calibri" panose="020F0502020204030204" pitchFamily="34" charset="0"/>
              </a:rPr>
              <a:t>15</a:t>
            </a:r>
            <a:endParaRPr kumimoji="0" lang="vi-VN" sz="2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 pitchFamily="34" charset="0"/>
              <a:ea typeface="Arial-Rounded" panose="020B0500000000000000" pitchFamily="34" charset="0"/>
              <a:cs typeface="Calibri" panose="020F0502020204030204" pitchFamily="34" charset="0"/>
            </a:endParaRPr>
          </a:p>
        </p:txBody>
      </p:sp>
      <p:grpSp>
        <p:nvGrpSpPr>
          <p:cNvPr id="35" name="Group 34">
            <a:extLst>
              <a:ext uri="{FF2B5EF4-FFF2-40B4-BE49-F238E27FC236}">
                <a16:creationId xmlns:a16="http://schemas.microsoft.com/office/drawing/2014/main" id="{87AA2A1A-EAB7-4A76-9279-23D659C98A58}"/>
              </a:ext>
            </a:extLst>
          </p:cNvPr>
          <p:cNvGrpSpPr/>
          <p:nvPr/>
        </p:nvGrpSpPr>
        <p:grpSpPr>
          <a:xfrm>
            <a:off x="3618981" y="5965293"/>
            <a:ext cx="4714426" cy="610312"/>
            <a:chOff x="8046147" y="1143254"/>
            <a:chExt cx="2699225" cy="610312"/>
          </a:xfrm>
        </p:grpSpPr>
        <p:sp>
          <p:nvSpPr>
            <p:cNvPr id="36" name="Rectangle 35">
              <a:extLst>
                <a:ext uri="{FF2B5EF4-FFF2-40B4-BE49-F238E27FC236}">
                  <a16:creationId xmlns:a16="http://schemas.microsoft.com/office/drawing/2014/main" id="{C986DF3B-A67E-483C-8C60-0396A2AA03F9}"/>
                </a:ext>
              </a:extLst>
            </p:cNvPr>
            <p:cNvSpPr/>
            <p:nvPr/>
          </p:nvSpPr>
          <p:spPr>
            <a:xfrm>
              <a:off x="8046147" y="1182328"/>
              <a:ext cx="2699225" cy="571238"/>
            </a:xfrm>
            <a:prstGeom prst="rect">
              <a:avLst/>
            </a:prstGeom>
            <a:solidFill>
              <a:srgbClr val="FFF789"/>
            </a:solidFill>
            <a:ln>
              <a:solidFill>
                <a:srgbClr val="FFF78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Arial-Rounded" panose="020B0500000000000000" pitchFamily="34" charset="0"/>
                <a:cs typeface="Calibri" panose="020F0502020204030204" pitchFamily="34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7" name="Rectangle 36">
                  <a:extLst>
                    <a:ext uri="{FF2B5EF4-FFF2-40B4-BE49-F238E27FC236}">
                      <a16:creationId xmlns:a16="http://schemas.microsoft.com/office/drawing/2014/main" id="{3204EF7D-C534-4C0D-8F2F-B0F31F6CE692}"/>
                    </a:ext>
                  </a:extLst>
                </p:cNvPr>
                <p:cNvSpPr/>
                <p:nvPr/>
              </p:nvSpPr>
              <p:spPr>
                <a:xfrm>
                  <a:off x="8046148" y="1143254"/>
                  <a:ext cx="2699224" cy="584775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vi-VN" sz="32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 pitchFamily="34" charset="0"/>
                      <a:ea typeface="Arial-Rounded" panose="020B0500000000000000" pitchFamily="34" charset="0"/>
                      <a:cs typeface="Calibri" panose="020F0502020204030204" pitchFamily="34" charset="0"/>
                    </a:rPr>
                    <a:t>* Nhận xét: 5 </a:t>
                  </a:r>
                  <a14:m>
                    <m:oMath xmlns:m="http://schemas.openxmlformats.org/officeDocument/2006/math">
                      <m:r>
                        <a:rPr kumimoji="0" lang="vi-VN" sz="32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</m:oMath>
                  </a14:m>
                  <a:r>
                    <a:rPr kumimoji="0" lang="vi-VN" sz="32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 pitchFamily="34" charset="0"/>
                      <a:ea typeface="Arial-Rounded" panose="020B0500000000000000" pitchFamily="34" charset="0"/>
                      <a:cs typeface="Calibri" panose="020F0502020204030204" pitchFamily="34" charset="0"/>
                    </a:rPr>
                    <a:t> 3 = 3 </a:t>
                  </a:r>
                  <a14:m>
                    <m:oMath xmlns:m="http://schemas.openxmlformats.org/officeDocument/2006/math">
                      <m:r>
                        <a:rPr kumimoji="0" lang="vi-VN" sz="32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</m:oMath>
                  </a14:m>
                  <a:r>
                    <a:rPr kumimoji="0" lang="vi-VN" sz="32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 pitchFamily="34" charset="0"/>
                      <a:ea typeface="Arial-Rounded" panose="020B0500000000000000" pitchFamily="34" charset="0"/>
                      <a:cs typeface="Calibri" panose="020F0502020204030204" pitchFamily="34" charset="0"/>
                    </a:rPr>
                    <a:t> 5</a:t>
                  </a:r>
                </a:p>
              </p:txBody>
            </p:sp>
          </mc:Choice>
          <mc:Fallback xmlns="">
            <p:sp>
              <p:nvSpPr>
                <p:cNvPr id="56" name="Rectangle 55">
                  <a:extLst>
                    <a:ext uri="{FF2B5EF4-FFF2-40B4-BE49-F238E27FC236}">
                      <a16:creationId xmlns:a16="http://schemas.microsoft.com/office/drawing/2014/main" id="{62845B1C-8877-4CAA-B496-45E9132610D5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046148" y="1143254"/>
                  <a:ext cx="2699224" cy="584775"/>
                </a:xfrm>
                <a:prstGeom prst="rect">
                  <a:avLst/>
                </a:prstGeom>
                <a:blipFill>
                  <a:blip r:embed="rId8"/>
                  <a:stretch>
                    <a:fillRect l="-3364" t="-13684" r="-3105" b="-34737"/>
                  </a:stretch>
                </a:blipFill>
              </p:spPr>
              <p:txBody>
                <a:bodyPr/>
                <a:lstStyle/>
                <a:p>
                  <a:r>
                    <a:rPr lang="vi-VN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38" name="Rectangle 37">
            <a:extLst>
              <a:ext uri="{FF2B5EF4-FFF2-40B4-BE49-F238E27FC236}">
                <a16:creationId xmlns:a16="http://schemas.microsoft.com/office/drawing/2014/main" id="{DF65617E-9494-4EE2-A070-6F33018E5439}"/>
              </a:ext>
            </a:extLst>
          </p:cNvPr>
          <p:cNvSpPr/>
          <p:nvPr/>
        </p:nvSpPr>
        <p:spPr>
          <a:xfrm>
            <a:off x="4904050" y="509741"/>
            <a:ext cx="3622774" cy="863493"/>
          </a:xfrm>
          <a:prstGeom prst="rect">
            <a:avLst/>
          </a:prstGeom>
          <a:noFill/>
          <a:ln w="28575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Arial-Rounded" panose="020B0500000000000000" pitchFamily="34" charset="0"/>
              <a:cs typeface="Calibri" panose="020F0502020204030204" pitchFamily="34" charset="0"/>
            </a:endParaRP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BD0B3DE3-CD14-4C24-9B6E-00B4A4D6EBEC}"/>
              </a:ext>
            </a:extLst>
          </p:cNvPr>
          <p:cNvSpPr/>
          <p:nvPr/>
        </p:nvSpPr>
        <p:spPr>
          <a:xfrm rot="5400000">
            <a:off x="7066493" y="1210296"/>
            <a:ext cx="2173729" cy="714120"/>
          </a:xfrm>
          <a:prstGeom prst="rect">
            <a:avLst/>
          </a:prstGeom>
          <a:noFill/>
          <a:ln w="28575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Arial-Rounded" panose="020B0500000000000000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52442024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6" presetClass="entr" presetSubtype="4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7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0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/>
      <p:bldP spid="9" grpId="0"/>
      <p:bldP spid="10" grpId="0"/>
      <p:bldP spid="15" grpId="0" animBg="1"/>
      <p:bldP spid="19" grpId="0" animBg="1"/>
      <p:bldP spid="20" grpId="0" animBg="1"/>
      <p:bldP spid="22" grpId="0"/>
      <p:bldP spid="23" grpId="0"/>
      <p:bldP spid="24" grpId="0"/>
      <p:bldP spid="29" grpId="0" animBg="1"/>
      <p:bldP spid="33" grpId="0" animBg="1"/>
      <p:bldP spid="34" grpId="0" animBg="1"/>
      <p:bldP spid="38" grpId="0" animBg="1"/>
      <p:bldP spid="38" grpId="1" animBg="1"/>
      <p:bldP spid="39" grpId="0" animBg="1"/>
      <p:bldP spid="39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:\Users\TUAN\Downloads\Luyện tập 1.png">
            <a:extLst>
              <a:ext uri="{FF2B5EF4-FFF2-40B4-BE49-F238E27FC236}">
                <a16:creationId xmlns:a16="http://schemas.microsoft.com/office/drawing/2014/main" id="{2B0963AA-041E-E14C-9BDF-A9E5DB42B3E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1297" y="504143"/>
            <a:ext cx="3589954" cy="1385254"/>
          </a:xfrm>
          <a:prstGeom prst="rect">
            <a:avLst/>
          </a:prstGeom>
          <a:noFill/>
        </p:spPr>
      </p:pic>
      <p:sp>
        <p:nvSpPr>
          <p:cNvPr id="3" name="Oval 2">
            <a:extLst>
              <a:ext uri="{FF2B5EF4-FFF2-40B4-BE49-F238E27FC236}">
                <a16:creationId xmlns:a16="http://schemas.microsoft.com/office/drawing/2014/main" id="{C10634E6-541B-BBAB-4ED4-286FA6A34AC5}"/>
              </a:ext>
            </a:extLst>
          </p:cNvPr>
          <p:cNvSpPr/>
          <p:nvPr/>
        </p:nvSpPr>
        <p:spPr>
          <a:xfrm>
            <a:off x="758722" y="1948490"/>
            <a:ext cx="522060" cy="521110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4</a:t>
            </a:r>
            <a:endParaRPr kumimoji="0" lang="vi-VN" sz="3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A4E8F90E-4916-E238-2E97-4767E0FB4D45}"/>
              </a:ext>
            </a:extLst>
          </p:cNvPr>
          <p:cNvGrpSpPr/>
          <p:nvPr/>
        </p:nvGrpSpPr>
        <p:grpSpPr>
          <a:xfrm>
            <a:off x="1341568" y="1968119"/>
            <a:ext cx="1815052" cy="461665"/>
            <a:chOff x="1870518" y="1440653"/>
            <a:chExt cx="956218" cy="387435"/>
          </a:xfrm>
        </p:grpSpPr>
        <p:grpSp>
          <p:nvGrpSpPr>
            <p:cNvPr id="40" name="Group 39">
              <a:extLst>
                <a:ext uri="{FF2B5EF4-FFF2-40B4-BE49-F238E27FC236}">
                  <a16:creationId xmlns:a16="http://schemas.microsoft.com/office/drawing/2014/main" id="{E4836027-5410-5521-E437-5E2FFEC8F341}"/>
                </a:ext>
              </a:extLst>
            </p:cNvPr>
            <p:cNvGrpSpPr/>
            <p:nvPr/>
          </p:nvGrpSpPr>
          <p:grpSpPr>
            <a:xfrm>
              <a:off x="1870518" y="1440653"/>
              <a:ext cx="758382" cy="387435"/>
              <a:chOff x="1870518" y="1440653"/>
              <a:chExt cx="758382" cy="387435"/>
            </a:xfrm>
          </p:grpSpPr>
          <p:sp>
            <p:nvSpPr>
              <p:cNvPr id="42" name="Rectangle: Rounded Corners 41">
                <a:extLst>
                  <a:ext uri="{FF2B5EF4-FFF2-40B4-BE49-F238E27FC236}">
                    <a16:creationId xmlns:a16="http://schemas.microsoft.com/office/drawing/2014/main" id="{0EEB8160-CBD6-6E75-8462-9008F76DF2F4}"/>
                  </a:ext>
                </a:extLst>
              </p:cNvPr>
              <p:cNvSpPr/>
              <p:nvPr/>
            </p:nvSpPr>
            <p:spPr>
              <a:xfrm>
                <a:off x="1870518" y="1440654"/>
                <a:ext cx="758382" cy="382154"/>
              </a:xfrm>
              <a:prstGeom prst="roundRect">
                <a:avLst/>
              </a:prstGeom>
              <a:solidFill>
                <a:srgbClr val="FFD974"/>
              </a:solidFill>
              <a:ln>
                <a:solidFill>
                  <a:srgbClr val="FFD97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vi-VN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CF5E0A8C-7FB7-8819-3E98-ADCBCBCECBE3}"/>
                  </a:ext>
                </a:extLst>
              </p:cNvPr>
              <p:cNvSpPr txBox="1"/>
              <p:nvPr/>
            </p:nvSpPr>
            <p:spPr>
              <a:xfrm>
                <a:off x="1928272" y="1440653"/>
                <a:ext cx="578655" cy="38743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vi-VN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rPr>
                  <a:t>&gt;; &lt;; =</a:t>
                </a:r>
              </a:p>
            </p:txBody>
          </p:sp>
        </p:grpSp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E0BDBC46-CCD7-23B8-B958-7989F153271A}"/>
                </a:ext>
              </a:extLst>
            </p:cNvPr>
            <p:cNvSpPr txBox="1"/>
            <p:nvPr/>
          </p:nvSpPr>
          <p:spPr>
            <a:xfrm>
              <a:off x="2630642" y="1440653"/>
              <a:ext cx="196094" cy="38743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?</a:t>
              </a:r>
            </a:p>
          </p:txBody>
        </p:sp>
      </p:grpSp>
      <p:pic>
        <p:nvPicPr>
          <p:cNvPr id="44" name="Picture 43">
            <a:extLst>
              <a:ext uri="{FF2B5EF4-FFF2-40B4-BE49-F238E27FC236}">
                <a16:creationId xmlns:a16="http://schemas.microsoft.com/office/drawing/2014/main" id="{E032B6A7-F8EC-3330-3AF6-477BC44181B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77382" y="2845222"/>
            <a:ext cx="5244595" cy="2376457"/>
          </a:xfrm>
          <a:prstGeom prst="rect">
            <a:avLst/>
          </a:prstGeom>
        </p:spPr>
      </p:pic>
      <p:grpSp>
        <p:nvGrpSpPr>
          <p:cNvPr id="45" name="Group 44">
            <a:extLst>
              <a:ext uri="{FF2B5EF4-FFF2-40B4-BE49-F238E27FC236}">
                <a16:creationId xmlns:a16="http://schemas.microsoft.com/office/drawing/2014/main" id="{0B5BC87F-DE46-7103-1617-CB50E00EE456}"/>
              </a:ext>
            </a:extLst>
          </p:cNvPr>
          <p:cNvGrpSpPr/>
          <p:nvPr/>
        </p:nvGrpSpPr>
        <p:grpSpPr>
          <a:xfrm>
            <a:off x="6759066" y="1968119"/>
            <a:ext cx="3190297" cy="2570983"/>
            <a:chOff x="5851852" y="1837740"/>
            <a:chExt cx="2672467" cy="2157602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6" name="TextBox 45">
                  <a:extLst>
                    <a:ext uri="{FF2B5EF4-FFF2-40B4-BE49-F238E27FC236}">
                      <a16:creationId xmlns:a16="http://schemas.microsoft.com/office/drawing/2014/main" id="{C10819A1-4196-F721-E37B-38F2378C9A1A}"/>
                    </a:ext>
                  </a:extLst>
                </p:cNvPr>
                <p:cNvSpPr txBox="1"/>
                <p:nvPr/>
              </p:nvSpPr>
              <p:spPr>
                <a:xfrm>
                  <a:off x="5851852" y="1837740"/>
                  <a:ext cx="2672467" cy="213492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marL="514350" marR="0" lvl="0" indent="-514350" algn="l" defTabSz="914400" rtl="0" eaLnBrk="1" fontAlgn="auto" latinLnBrk="0" hangingPunct="1">
                    <a:lnSpc>
                      <a:spcPct val="2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AutoNum type="alphaLcParenR"/>
                    <a:tabLst/>
                    <a:defRPr/>
                  </a:pPr>
                  <a:r>
                    <a:rPr kumimoji="0" lang="vi-VN" sz="28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cs typeface="+mn-cs"/>
                    </a:rPr>
                    <a:t>2 </a:t>
                  </a:r>
                  <a14:m>
                    <m:oMath xmlns:m="http://schemas.openxmlformats.org/officeDocument/2006/math">
                      <m:r>
                        <a:rPr kumimoji="0" lang="vi-VN" sz="28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× </m:t>
                      </m:r>
                    </m:oMath>
                  </a14:m>
                  <a:r>
                    <a:rPr kumimoji="0" lang="vi-VN" sz="28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cs typeface="+mn-cs"/>
                    </a:rPr>
                    <a:t>4        4 </a:t>
                  </a:r>
                  <a14:m>
                    <m:oMath xmlns:m="http://schemas.openxmlformats.org/officeDocument/2006/math">
                      <m:r>
                        <a:rPr kumimoji="0" lang="vi-VN" sz="2800" b="1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×</m:t>
                      </m:r>
                    </m:oMath>
                  </a14:m>
                  <a:r>
                    <a:rPr kumimoji="0" lang="vi-VN" sz="28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cs typeface="+mn-cs"/>
                    </a:rPr>
                    <a:t> 2</a:t>
                  </a:r>
                </a:p>
                <a:p>
                  <a:pPr marL="514350" marR="0" lvl="0" indent="-514350" algn="l" defTabSz="914400" rtl="0" eaLnBrk="1" fontAlgn="auto" latinLnBrk="0" hangingPunct="1">
                    <a:lnSpc>
                      <a:spcPct val="2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AutoNum type="alphaLcParenR"/>
                    <a:tabLst/>
                    <a:defRPr/>
                  </a:pPr>
                  <a:r>
                    <a:rPr kumimoji="0" lang="vi-VN" sz="28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cs typeface="+mn-cs"/>
                    </a:rPr>
                    <a:t>2 </a:t>
                  </a:r>
                  <a14:m>
                    <m:oMath xmlns:m="http://schemas.openxmlformats.org/officeDocument/2006/math">
                      <m:r>
                        <a:rPr kumimoji="0" lang="vi-VN" sz="2800" b="1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×</m:t>
                      </m:r>
                    </m:oMath>
                  </a14:m>
                  <a:r>
                    <a:rPr kumimoji="0" lang="vi-VN" sz="28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cs typeface="+mn-cs"/>
                    </a:rPr>
                    <a:t> 4     </a:t>
                  </a:r>
                  <a:r>
                    <a:rPr kumimoji="0" lang="en-US" sz="28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 panose="020B0604020202020204"/>
                      <a:cs typeface="+mn-cs"/>
                    </a:rPr>
                    <a:t>  </a:t>
                  </a:r>
                  <a:r>
                    <a:rPr kumimoji="0" lang="vi-VN" sz="28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cs typeface="+mn-cs"/>
                    </a:rPr>
                    <a:t>   7</a:t>
                  </a:r>
                </a:p>
                <a:p>
                  <a:pPr marL="514350" marR="0" lvl="0" indent="-514350" algn="l" defTabSz="914400" rtl="0" eaLnBrk="1" fontAlgn="auto" latinLnBrk="0" hangingPunct="1">
                    <a:lnSpc>
                      <a:spcPct val="2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AutoNum type="alphaLcParenR"/>
                    <a:tabLst/>
                    <a:defRPr/>
                  </a:pPr>
                  <a:r>
                    <a:rPr kumimoji="0" lang="vi-VN" sz="28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cs typeface="+mn-cs"/>
                    </a:rPr>
                    <a:t>4 </a:t>
                  </a:r>
                  <a14:m>
                    <m:oMath xmlns:m="http://schemas.openxmlformats.org/officeDocument/2006/math">
                      <m:r>
                        <a:rPr kumimoji="0" lang="vi-VN" sz="2800" b="1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×</m:t>
                      </m:r>
                    </m:oMath>
                  </a14:m>
                  <a:r>
                    <a:rPr kumimoji="0" lang="vi-VN" sz="28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cs typeface="+mn-cs"/>
                    </a:rPr>
                    <a:t> 2        9 </a:t>
                  </a:r>
                </a:p>
              </p:txBody>
            </p:sp>
          </mc:Choice>
          <mc:Fallback xmlns="">
            <p:sp>
              <p:nvSpPr>
                <p:cNvPr id="36" name="TextBox 35">
                  <a:extLst>
                    <a:ext uri="{FF2B5EF4-FFF2-40B4-BE49-F238E27FC236}">
                      <a16:creationId xmlns:a16="http://schemas.microsoft.com/office/drawing/2014/main" id="{91288D95-BBB2-4159-AB16-6D0418AA0596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851852" y="1837740"/>
                  <a:ext cx="2672467" cy="2134929"/>
                </a:xfrm>
                <a:prstGeom prst="rect">
                  <a:avLst/>
                </a:prstGeom>
                <a:blipFill>
                  <a:blip r:embed="rId5"/>
                  <a:stretch>
                    <a:fillRect l="-3442" r="-2677" b="-5755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47" name="Rectangle: Rounded Corners 46">
              <a:extLst>
                <a:ext uri="{FF2B5EF4-FFF2-40B4-BE49-F238E27FC236}">
                  <a16:creationId xmlns:a16="http://schemas.microsoft.com/office/drawing/2014/main" id="{06366DAE-8908-D6BB-C4A9-54690006DE44}"/>
                </a:ext>
              </a:extLst>
            </p:cNvPr>
            <p:cNvSpPr/>
            <p:nvPr/>
          </p:nvSpPr>
          <p:spPr>
            <a:xfrm>
              <a:off x="7173017" y="2073580"/>
              <a:ext cx="506152" cy="478938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FBA7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?</a:t>
              </a:r>
            </a:p>
          </p:txBody>
        </p:sp>
        <p:sp>
          <p:nvSpPr>
            <p:cNvPr id="48" name="Rectangle: Rounded Corners 47">
              <a:extLst>
                <a:ext uri="{FF2B5EF4-FFF2-40B4-BE49-F238E27FC236}">
                  <a16:creationId xmlns:a16="http://schemas.microsoft.com/office/drawing/2014/main" id="{14636218-CF40-6046-9D6A-02D671BB5753}"/>
                </a:ext>
              </a:extLst>
            </p:cNvPr>
            <p:cNvSpPr/>
            <p:nvPr/>
          </p:nvSpPr>
          <p:spPr>
            <a:xfrm>
              <a:off x="7188085" y="2710516"/>
              <a:ext cx="506152" cy="478938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FBA7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?</a:t>
              </a:r>
            </a:p>
          </p:txBody>
        </p:sp>
        <p:sp>
          <p:nvSpPr>
            <p:cNvPr id="49" name="Rectangle: Rounded Corners 48">
              <a:extLst>
                <a:ext uri="{FF2B5EF4-FFF2-40B4-BE49-F238E27FC236}">
                  <a16:creationId xmlns:a16="http://schemas.microsoft.com/office/drawing/2014/main" id="{FFC40553-0FF8-C61A-00E0-0592AC04C508}"/>
                </a:ext>
              </a:extLst>
            </p:cNvPr>
            <p:cNvSpPr/>
            <p:nvPr/>
          </p:nvSpPr>
          <p:spPr>
            <a:xfrm>
              <a:off x="7183213" y="3516404"/>
              <a:ext cx="506152" cy="478938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FBA7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?</a:t>
              </a:r>
            </a:p>
          </p:txBody>
        </p:sp>
      </p:grpSp>
      <p:sp>
        <p:nvSpPr>
          <p:cNvPr id="50" name="TextBox 49">
            <a:extLst>
              <a:ext uri="{FF2B5EF4-FFF2-40B4-BE49-F238E27FC236}">
                <a16:creationId xmlns:a16="http://schemas.microsoft.com/office/drawing/2014/main" id="{602C6FB2-81FA-2D17-78D0-81531531B424}"/>
              </a:ext>
            </a:extLst>
          </p:cNvPr>
          <p:cNvSpPr txBox="1"/>
          <p:nvPr/>
        </p:nvSpPr>
        <p:spPr>
          <a:xfrm>
            <a:off x="7537056" y="2643933"/>
            <a:ext cx="4596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8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7C094712-94A7-DAAA-78C8-E9FFA1573E0E}"/>
              </a:ext>
            </a:extLst>
          </p:cNvPr>
          <p:cNvSpPr txBox="1"/>
          <p:nvPr/>
        </p:nvSpPr>
        <p:spPr>
          <a:xfrm>
            <a:off x="9215082" y="2649924"/>
            <a:ext cx="4596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8</a:t>
            </a:r>
          </a:p>
        </p:txBody>
      </p:sp>
      <p:sp>
        <p:nvSpPr>
          <p:cNvPr id="52" name="Rectangle: Rounded Corners 51">
            <a:extLst>
              <a:ext uri="{FF2B5EF4-FFF2-40B4-BE49-F238E27FC236}">
                <a16:creationId xmlns:a16="http://schemas.microsoft.com/office/drawing/2014/main" id="{696A3FEA-6958-358B-1D89-AB3185294F0E}"/>
              </a:ext>
            </a:extLst>
          </p:cNvPr>
          <p:cNvSpPr/>
          <p:nvPr/>
        </p:nvSpPr>
        <p:spPr>
          <a:xfrm>
            <a:off x="8327012" y="2252495"/>
            <a:ext cx="578931" cy="570698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=</a:t>
            </a: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78071244-E82F-7B33-C347-EDA546A7DB63}"/>
              </a:ext>
            </a:extLst>
          </p:cNvPr>
          <p:cNvSpPr txBox="1"/>
          <p:nvPr/>
        </p:nvSpPr>
        <p:spPr>
          <a:xfrm>
            <a:off x="7559120" y="3581719"/>
            <a:ext cx="4596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8</a:t>
            </a:r>
          </a:p>
        </p:txBody>
      </p:sp>
      <p:sp>
        <p:nvSpPr>
          <p:cNvPr id="54" name="Rectangle: Rounded Corners 53">
            <a:extLst>
              <a:ext uri="{FF2B5EF4-FFF2-40B4-BE49-F238E27FC236}">
                <a16:creationId xmlns:a16="http://schemas.microsoft.com/office/drawing/2014/main" id="{65DDC971-9EF5-A2D2-1F48-1DFBD5F61054}"/>
              </a:ext>
            </a:extLst>
          </p:cNvPr>
          <p:cNvSpPr/>
          <p:nvPr/>
        </p:nvSpPr>
        <p:spPr>
          <a:xfrm>
            <a:off x="8355527" y="3021623"/>
            <a:ext cx="578931" cy="570698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&gt;</a:t>
            </a: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84C4698D-AD21-2063-8063-3A02DD52B829}"/>
              </a:ext>
            </a:extLst>
          </p:cNvPr>
          <p:cNvSpPr txBox="1"/>
          <p:nvPr/>
        </p:nvSpPr>
        <p:spPr>
          <a:xfrm>
            <a:off x="7558663" y="4456073"/>
            <a:ext cx="4596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8</a:t>
            </a:r>
          </a:p>
        </p:txBody>
      </p:sp>
      <p:sp>
        <p:nvSpPr>
          <p:cNvPr id="56" name="Rectangle: Rounded Corners 55">
            <a:extLst>
              <a:ext uri="{FF2B5EF4-FFF2-40B4-BE49-F238E27FC236}">
                <a16:creationId xmlns:a16="http://schemas.microsoft.com/office/drawing/2014/main" id="{0B197D7F-DA01-07A5-D3AB-3F7EDAB80898}"/>
              </a:ext>
            </a:extLst>
          </p:cNvPr>
          <p:cNvSpPr/>
          <p:nvPr/>
        </p:nvSpPr>
        <p:spPr>
          <a:xfrm>
            <a:off x="8357492" y="3968404"/>
            <a:ext cx="578931" cy="570698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&lt;</a:t>
            </a:r>
          </a:p>
        </p:txBody>
      </p:sp>
      <p:pic>
        <p:nvPicPr>
          <p:cNvPr id="57" name="Picture 56" descr="Logo, icon&#10;&#10;Description automatically generated">
            <a:extLst>
              <a:ext uri="{FF2B5EF4-FFF2-40B4-BE49-F238E27FC236}">
                <a16:creationId xmlns:a16="http://schemas.microsoft.com/office/drawing/2014/main" id="{03B46742-DD84-E54D-480D-5179EADA6CB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50976" y="4104939"/>
            <a:ext cx="2741024" cy="27410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2014525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0" grpId="0"/>
      <p:bldP spid="51" grpId="0"/>
      <p:bldP spid="52" grpId="0" animBg="1"/>
      <p:bldP spid="53" grpId="0"/>
      <p:bldP spid="54" grpId="0" animBg="1"/>
      <p:bldP spid="55" grpId="0"/>
      <p:bldP spid="56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THUMBS_INDEX" val="1、2、3、6、8、10、11、12、15"/>
  <p:tag name="KSO_WM_SLIDE_ID" val="custom20187308_1"/>
  <p:tag name="KSO_WM_TEMPLATE_SUBCATEGORY" val="0"/>
  <p:tag name="KSO_WM_SLIDE_TYPE" val="title"/>
  <p:tag name="KSO_WM_SLIDE_SUBTYPE" val="pureTxt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187308"/>
  <p:tag name="KSO_WM_SLIDE_LAYOUT" val="a_b"/>
  <p:tag name="KSO_WM_SLIDE_LAYOUT_CNT" val="1_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THUMBS_INDEX" val="1、2、3、6、8、10、11、12、15"/>
  <p:tag name="KSO_WM_SLIDE_ID" val="custom20187308_1"/>
  <p:tag name="KSO_WM_TEMPLATE_SUBCATEGORY" val="0"/>
  <p:tag name="KSO_WM_SLIDE_TYPE" val="title"/>
  <p:tag name="KSO_WM_SLIDE_SUBTYPE" val="pureTxt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187308"/>
  <p:tag name="KSO_WM_SLIDE_LAYOUT" val="a_b"/>
  <p:tag name="KSO_WM_SLIDE_LAYOUT_CNT" val="1_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THUMBS_INDEX" val="1、2、3、6、8、10、11、12、15"/>
  <p:tag name="KSO_WM_SLIDE_ID" val="custom20187308_1"/>
  <p:tag name="KSO_WM_TEMPLATE_SUBCATEGORY" val="0"/>
  <p:tag name="KSO_WM_SLIDE_TYPE" val="title"/>
  <p:tag name="KSO_WM_SLIDE_SUBTYPE" val="pureTxt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187308"/>
  <p:tag name="KSO_WM_SLIDE_LAYOUT" val="a_b"/>
  <p:tag name="KSO_WM_SLIDE_LAYOUT_CNT" val="1_1"/>
</p:tagLst>
</file>

<file path=ppt/theme/theme1.xml><?xml version="1.0" encoding="utf-8"?>
<a:theme xmlns:a="http://schemas.openxmlformats.org/drawingml/2006/main" name="1_Office 主题">
  <a:themeElements>
    <a:clrScheme name="自定义 9">
      <a:dk1>
        <a:srgbClr val="181818"/>
      </a:dk1>
      <a:lt1>
        <a:srgbClr val="FFFFFF"/>
      </a:lt1>
      <a:dk2>
        <a:srgbClr val="FFFFFF"/>
      </a:dk2>
      <a:lt2>
        <a:srgbClr val="F0F0F0"/>
      </a:lt2>
      <a:accent1>
        <a:srgbClr val="F33B48"/>
      </a:accent1>
      <a:accent2>
        <a:srgbClr val="FFC000"/>
      </a:accent2>
      <a:accent3>
        <a:srgbClr val="00BBD6"/>
      </a:accent3>
      <a:accent4>
        <a:srgbClr val="937862"/>
      </a:accent4>
      <a:accent5>
        <a:srgbClr val="B2D135"/>
      </a:accent5>
      <a:accent6>
        <a:srgbClr val="895881"/>
      </a:accent6>
      <a:hlink>
        <a:srgbClr val="F33B48"/>
      </a:hlink>
      <a:folHlink>
        <a:srgbClr val="BFBFBF"/>
      </a:folHlink>
    </a:clrScheme>
    <a:fontScheme name="Custom 1">
      <a:majorFont>
        <a:latin typeface="Arial-Rounded"/>
        <a:ea typeface="Arial-Rounded"/>
        <a:cs typeface=""/>
      </a:majorFont>
      <a:minorFont>
        <a:latin typeface="Arial-Rounded"/>
        <a:ea typeface="Arial-Rounded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1">
      <a:majorFont>
        <a:latin typeface="Arial-Rounded"/>
        <a:ea typeface="Arial-Rounded"/>
        <a:cs typeface=""/>
      </a:majorFont>
      <a:minorFont>
        <a:latin typeface="Arial-Rounded"/>
        <a:ea typeface="Arial-Rounded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https://www.freeppt7.com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1">
      <a:majorFont>
        <a:latin typeface="Arial-Rounded"/>
        <a:ea typeface="Arial-Rounded"/>
        <a:cs typeface=""/>
      </a:majorFont>
      <a:minorFont>
        <a:latin typeface="Arial-Rounded"/>
        <a:ea typeface="Arial-Rounded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2_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1">
      <a:majorFont>
        <a:latin typeface="Arial-Rounded"/>
        <a:ea typeface="Arial-Rounded"/>
        <a:cs typeface=""/>
      </a:majorFont>
      <a:minorFont>
        <a:latin typeface="Arial-Rounded"/>
        <a:ea typeface="Arial-Rounded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自定义设计方案">
  <a:themeElements>
    <a:clrScheme name="自定义 6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333F50"/>
      </a:accent1>
      <a:accent2>
        <a:srgbClr val="CA8F45"/>
      </a:accent2>
      <a:accent3>
        <a:srgbClr val="333F50"/>
      </a:accent3>
      <a:accent4>
        <a:srgbClr val="CA8F45"/>
      </a:accent4>
      <a:accent5>
        <a:srgbClr val="333F50"/>
      </a:accent5>
      <a:accent6>
        <a:srgbClr val="CA8F45"/>
      </a:accent6>
      <a:hlink>
        <a:srgbClr val="333F50"/>
      </a:hlink>
      <a:folHlink>
        <a:srgbClr val="CA8F45"/>
      </a:folHlink>
    </a:clrScheme>
    <a:fontScheme name="Temp">
      <a:majorFont>
        <a:latin typeface="微软雅黑"/>
        <a:ea typeface="微软雅黑"/>
        <a:cs typeface=""/>
      </a:majorFont>
      <a:minorFont>
        <a:latin typeface="微软雅黑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463</TotalTime>
  <Words>286</Words>
  <Application>Microsoft Office PowerPoint</Application>
  <PresentationFormat>Widescreen</PresentationFormat>
  <Paragraphs>77</Paragraphs>
  <Slides>6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5</vt:i4>
      </vt:variant>
      <vt:variant>
        <vt:lpstr>Slide Titles</vt:lpstr>
      </vt:variant>
      <vt:variant>
        <vt:i4>6</vt:i4>
      </vt:variant>
    </vt:vector>
  </HeadingPairs>
  <TitlesOfParts>
    <vt:vector size="17" baseType="lpstr">
      <vt:lpstr>微软雅黑</vt:lpstr>
      <vt:lpstr>Arial</vt:lpstr>
      <vt:lpstr>Arial-Rounded</vt:lpstr>
      <vt:lpstr>Calibri</vt:lpstr>
      <vt:lpstr>Cambria</vt:lpstr>
      <vt:lpstr>Cambria Math</vt:lpstr>
      <vt:lpstr>1_Office 主题</vt:lpstr>
      <vt:lpstr>2_Office 主题</vt:lpstr>
      <vt:lpstr>https://www.freeppt7.com</vt:lpstr>
      <vt:lpstr>2_Office 主题​​</vt:lpstr>
      <vt:lpstr>自定义设计方案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 thao</dc:creator>
  <cp:lastModifiedBy>Admin</cp:lastModifiedBy>
  <cp:revision>62</cp:revision>
  <dcterms:created xsi:type="dcterms:W3CDTF">2021-07-20T01:55:21Z</dcterms:created>
  <dcterms:modified xsi:type="dcterms:W3CDTF">2026-03-25T09:51:55Z</dcterms:modified>
</cp:coreProperties>
</file>