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7"/>
  </p:notesMasterIdLst>
  <p:handoutMasterIdLst>
    <p:handoutMasterId r:id="rId8"/>
  </p:handoutMasterIdLst>
  <p:sldIdLst>
    <p:sldId id="257" r:id="rId3"/>
    <p:sldId id="2007577104" r:id="rId4"/>
    <p:sldId id="2007577121" r:id="rId5"/>
    <p:sldId id="200757712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598D-9186-44C9-8E7C-9D1399E953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C025-118F-4B78-AB49-22B8BD731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22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35" y="1191493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5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309600" y="-2565400"/>
            <a:ext cx="1168557" cy="120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336800" y="-1998642"/>
            <a:ext cx="1168557" cy="12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121890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0" indent="-304720" algn="l" defTabSz="121890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0.png"/><Relationship Id="rId5" Type="http://schemas.openxmlformats.org/officeDocument/2006/relationships/image" Target="../media/image210.png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11" Type="http://schemas.openxmlformats.org/officeDocument/2006/relationships/image" Target="../media/image38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250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731CB7-5627-403A-83F6-3C39A5A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0C4A66-50D3-48A4-A22F-79727AB89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0" t="38990" r="14256" b="9293"/>
          <a:stretch/>
        </p:blipFill>
        <p:spPr>
          <a:xfrm>
            <a:off x="6165276" y="1388003"/>
            <a:ext cx="4572000" cy="477727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613" y="844145"/>
            <a:ext cx="1264065" cy="126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27290-3045-420F-BD9E-3470EB904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854" y="1489232"/>
            <a:ext cx="3962743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0CEE33C-272E-1399-8599-A84AC4C0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14" y="24042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E1D6C33-3B47-1D3C-62FF-5AE3304430C3}"/>
              </a:ext>
            </a:extLst>
          </p:cNvPr>
          <p:cNvSpPr/>
          <p:nvPr/>
        </p:nvSpPr>
        <p:spPr>
          <a:xfrm>
            <a:off x="649767" y="15140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65FF0-E1A1-F6B7-565A-8EB8D3D7D07A}"/>
              </a:ext>
            </a:extLst>
          </p:cNvPr>
          <p:cNvSpPr txBox="1"/>
          <p:nvPr/>
        </p:nvSpPr>
        <p:spPr>
          <a:xfrm>
            <a:off x="1190625" y="1428356"/>
            <a:ext cx="405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7B038-067F-6A54-48C8-DE70D3BC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069" y="676806"/>
            <a:ext cx="6292012" cy="556188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251121-6D27-CC83-1545-1232F3096977}"/>
              </a:ext>
            </a:extLst>
          </p:cNvPr>
          <p:cNvSpPr/>
          <p:nvPr/>
        </p:nvSpPr>
        <p:spPr>
          <a:xfrm>
            <a:off x="5918125" y="2843200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17098C-2068-CA6E-4444-0D9594D43BF8}"/>
              </a:ext>
            </a:extLst>
          </p:cNvPr>
          <p:cNvSpPr/>
          <p:nvPr/>
        </p:nvSpPr>
        <p:spPr>
          <a:xfrm rot="10800000">
            <a:off x="6388567" y="3672421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5179ED-CAAA-AB28-736B-5A5BC8D5AB0A}"/>
              </a:ext>
            </a:extLst>
          </p:cNvPr>
          <p:cNvSpPr/>
          <p:nvPr/>
        </p:nvSpPr>
        <p:spPr>
          <a:xfrm>
            <a:off x="7214093" y="3672422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55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3BAA4E8C-84D8-2FAF-DA42-8D8FD3D3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01" y="167552"/>
            <a:ext cx="2237784" cy="863493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0C8B52-60DA-B111-B65C-8EAE704D53D2}"/>
              </a:ext>
            </a:extLst>
          </p:cNvPr>
          <p:cNvSpPr/>
          <p:nvPr/>
        </p:nvSpPr>
        <p:spPr>
          <a:xfrm>
            <a:off x="1025978" y="11167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0F69F-4F4C-A1E4-45BF-3533A88418B6}"/>
              </a:ext>
            </a:extLst>
          </p:cNvPr>
          <p:cNvSpPr txBox="1"/>
          <p:nvPr/>
        </p:nvSpPr>
        <p:spPr>
          <a:xfrm>
            <a:off x="1463300" y="1116770"/>
            <a:ext cx="331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5C5AA3-2A19-190C-5FBE-F240ACF0A7FC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5C5AA3-2A19-190C-5FBE-F240ACF0A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ECBF96D-763A-E456-D209-87730696C1B9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D29F92-F00E-5448-40D8-4A780A700CBD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D60CE1A-BE78-A617-24AC-A964A08F82F9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CFD7C-B6FB-9A00-2B5D-C4AB19A4552A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CFD7C-B6FB-9A00-2B5D-C4AB19A4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B0F97-61C7-0CE2-54CF-89CB2519CB63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B0F97-61C7-0CE2-54CF-89CB2519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037627-257D-D09B-C8CF-7A9C75429F2A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037627-257D-D09B-C8CF-7A9C7542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1236FB-23CC-7F4E-ECDF-8936A00080B2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1236FB-23CC-7F4E-ECDF-8936A000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79A066-3D3E-1AF4-2735-BA47A4D7F5E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79A066-3D3E-1AF4-2735-BA47A4D7F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E3081A-D442-5381-B48B-FDF2EDE08555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E3081A-D442-5381-B48B-FDF2EDE08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6C92C14F-5F22-6D2A-B527-9BA3DCF3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6" grpId="0"/>
      <p:bldP spid="17" grpId="0"/>
      <p:bldP spid="18" grpId="0"/>
      <p:bldP spid="19" grpId="0" build="p"/>
      <p:bldP spid="20" grpId="0" build="p"/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222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Arial</vt:lpstr>
      <vt:lpstr>Arial-Rounded</vt:lpstr>
      <vt:lpstr>Calibri</vt:lpstr>
      <vt:lpstr>Cambria Math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42</cp:revision>
  <dcterms:created xsi:type="dcterms:W3CDTF">2021-07-24T01:07:49Z</dcterms:created>
  <dcterms:modified xsi:type="dcterms:W3CDTF">2026-03-25T09:52:49Z</dcterms:modified>
</cp:coreProperties>
</file>