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09" r:id="rId3"/>
    <p:sldMasterId id="2147483827" r:id="rId4"/>
  </p:sldMasterIdLst>
  <p:notesMasterIdLst>
    <p:notesMasterId r:id="rId8"/>
  </p:notesMasterIdLst>
  <p:sldIdLst>
    <p:sldId id="265" r:id="rId5"/>
    <p:sldId id="2007577106" r:id="rId6"/>
    <p:sldId id="339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D00BBA3-B7F2-2736-B92F-C12884C80E8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-104891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2026/3/25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F845BFAF-30D9-D3B6-E8E9-4FE475709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" b="4998"/>
          <a:stretch/>
        </p:blipFill>
        <p:spPr>
          <a:xfrm>
            <a:off x="0" y="0"/>
            <a:ext cx="12192403" cy="6858000"/>
          </a:xfrm>
          <a:prstGeom prst="rect">
            <a:avLst/>
          </a:prstGeom>
        </p:spPr>
      </p:pic>
      <p:sp>
        <p:nvSpPr>
          <p:cNvPr id="8" name="矩形: 圆角 3">
            <a:extLst>
              <a:ext uri="{FF2B5EF4-FFF2-40B4-BE49-F238E27FC236}">
                <a16:creationId xmlns:a16="http://schemas.microsoft.com/office/drawing/2014/main" id="{5AB39DCE-93BB-C223-6837-9960C0963575}"/>
              </a:ext>
            </a:extLst>
          </p:cNvPr>
          <p:cNvSpPr/>
          <p:nvPr userDrawn="1"/>
        </p:nvSpPr>
        <p:spPr>
          <a:xfrm>
            <a:off x="333569" y="268230"/>
            <a:ext cx="11513874" cy="63611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Đọc đúng từ ngữ, câu, đoạn và toàn bộ câu chuyện Người tìm đường lên các vì sao. </a:t>
            </a:r>
          </a:p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Biết đọc diễn cảm với giọng điệu ca ngợi, khâm phục nhà khoa học, đọc đúng lời thoại của các nhân vật trong câu chuyện.</a:t>
            </a:r>
          </a:p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Hiểu được nhờ lòng say mê khoa học, khổ công nghiên cứu, kiên trì tìm tòi, sáng tạo suốt 40 năm của nhà khoa học Xi-ôn-cốp-xki để thực hiện thành công ước mơ tìm đường lên các vì sao</a:t>
            </a:r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7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40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11" Type="http://schemas.openxmlformats.org/officeDocument/2006/relationships/image" Target="../media/image120.png"/><Relationship Id="rId5" Type="http://schemas.openxmlformats.org/officeDocument/2006/relationships/image" Target="../media/image13.png"/><Relationship Id="rId15" Type="http://schemas.openxmlformats.org/officeDocument/2006/relationships/image" Target="../media/image160.png"/><Relationship Id="rId10" Type="http://schemas.openxmlformats.org/officeDocument/2006/relationships/image" Target="../media/image110.png"/><Relationship Id="rId4" Type="http://schemas.openxmlformats.org/officeDocument/2006/relationships/image" Target="../media/image12.png"/><Relationship Id="rId9" Type="http://schemas.microsoft.com/office/2007/relationships/hdphoto" Target="../media/hdphoto2.wdp"/><Relationship Id="rId14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BDFAF-0B2E-4298-84DB-3F91BEB6B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41" y="2168184"/>
            <a:ext cx="5895348" cy="1081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23E5AA-E7B4-4EDE-85A6-CC27F1203F65}"/>
              </a:ext>
            </a:extLst>
          </p:cNvPr>
          <p:cNvSpPr txBox="1"/>
          <p:nvPr/>
        </p:nvSpPr>
        <p:spPr>
          <a:xfrm>
            <a:off x="1360659" y="16449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5E480-4C75-460D-9750-9EA38B931265}"/>
              </a:ext>
            </a:extLst>
          </p:cNvPr>
          <p:cNvSpPr txBox="1"/>
          <p:nvPr/>
        </p:nvSpPr>
        <p:spPr>
          <a:xfrm>
            <a:off x="2155790" y="3212371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F7969-DD27-4F75-A2EF-2814E58DAD36}"/>
              </a:ext>
            </a:extLst>
          </p:cNvPr>
          <p:cNvSpPr txBox="1"/>
          <p:nvPr/>
        </p:nvSpPr>
        <p:spPr>
          <a:xfrm>
            <a:off x="1360659" y="371981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0B79D-7FCD-40AC-9D2C-E96E2492FC97}"/>
              </a:ext>
            </a:extLst>
          </p:cNvPr>
          <p:cNvSpPr txBox="1"/>
          <p:nvPr/>
        </p:nvSpPr>
        <p:spPr>
          <a:xfrm>
            <a:off x="1371641" y="4337688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F9871F-736E-4D82-A772-F2AA1C3E2D9F}"/>
              </a:ext>
            </a:extLst>
          </p:cNvPr>
          <p:cNvCxnSpPr/>
          <p:nvPr/>
        </p:nvCxnSpPr>
        <p:spPr>
          <a:xfrm>
            <a:off x="2896526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D5CD3D7-3D54-43C2-B9A5-6B31B5BA4A66}"/>
              </a:ext>
            </a:extLst>
          </p:cNvPr>
          <p:cNvSpPr/>
          <p:nvPr/>
        </p:nvSpPr>
        <p:spPr>
          <a:xfrm>
            <a:off x="3906348" y="4930583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6355A-D97E-4542-97F3-2BFA7AEF4F2C}"/>
              </a:ext>
            </a:extLst>
          </p:cNvPr>
          <p:cNvSpPr/>
          <p:nvPr/>
        </p:nvSpPr>
        <p:spPr>
          <a:xfrm>
            <a:off x="3993065" y="48943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2EA677-32C8-4E7F-BAB1-9087B01EE6CC}"/>
              </a:ext>
            </a:extLst>
          </p:cNvPr>
          <p:cNvSpPr/>
          <p:nvPr/>
        </p:nvSpPr>
        <p:spPr>
          <a:xfrm>
            <a:off x="4437749" y="3682583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/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C924422F-E4E6-4111-8B71-6D965B31D2E2}"/>
              </a:ext>
            </a:extLst>
          </p:cNvPr>
          <p:cNvSpPr/>
          <p:nvPr/>
        </p:nvSpPr>
        <p:spPr>
          <a:xfrm>
            <a:off x="4988238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2267D3-218B-4CDA-9A2F-60D674A4632B}"/>
              </a:ext>
            </a:extLst>
          </p:cNvPr>
          <p:cNvCxnSpPr/>
          <p:nvPr/>
        </p:nvCxnSpPr>
        <p:spPr>
          <a:xfrm>
            <a:off x="7679103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25280DE-F52B-4FD4-84FC-5A5758E05AAF}"/>
              </a:ext>
            </a:extLst>
          </p:cNvPr>
          <p:cNvSpPr/>
          <p:nvPr/>
        </p:nvSpPr>
        <p:spPr>
          <a:xfrm>
            <a:off x="5476946" y="4891509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2745CA-24AC-4833-8159-4E7D0ED26152}"/>
              </a:ext>
            </a:extLst>
          </p:cNvPr>
          <p:cNvSpPr/>
          <p:nvPr/>
        </p:nvSpPr>
        <p:spPr>
          <a:xfrm>
            <a:off x="5965654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CAAD88-DD53-4B0B-8F95-C524A2CDE98D}"/>
              </a:ext>
            </a:extLst>
          </p:cNvPr>
          <p:cNvSpPr txBox="1"/>
          <p:nvPr/>
        </p:nvSpPr>
        <p:spPr>
          <a:xfrm>
            <a:off x="1371641" y="5607514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/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blipFill>
                <a:blip r:embed="rId8"/>
                <a:stretch>
                  <a:fillRect l="-3151" t="-9333" r="-2521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D714F69-2C96-E0CF-DF57-C413B2AF0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105" y="2956560"/>
            <a:ext cx="2275946" cy="397256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B3D0423-6223-FE37-8B44-752712B7BE1F}"/>
              </a:ext>
            </a:extLst>
          </p:cNvPr>
          <p:cNvSpPr/>
          <p:nvPr/>
        </p:nvSpPr>
        <p:spPr>
          <a:xfrm>
            <a:off x="7843520" y="792480"/>
            <a:ext cx="3098800" cy="2123440"/>
          </a:xfrm>
          <a:prstGeom prst="wedgeEllipseCallout">
            <a:avLst>
              <a:gd name="adj1" fmla="val 42828"/>
              <a:gd name="adj2" fmla="val 49496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i="1" dirty="0"/>
              <a:t>Mỗi đĩa có 2 quả cam. 3 đĩa như vậy có tất cả mấy quả cam?</a:t>
            </a:r>
          </a:p>
        </p:txBody>
      </p:sp>
      <p:pic>
        <p:nvPicPr>
          <p:cNvPr id="8" name="22 (1)">
            <a:hlinkClick r:id="" action="ppaction://media"/>
            <a:extLst>
              <a:ext uri="{FF2B5EF4-FFF2-40B4-BE49-F238E27FC236}">
                <a16:creationId xmlns:a16="http://schemas.microsoft.com/office/drawing/2014/main" id="{8FA4B051-5F2C-99C5-AA28-55548C0B1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240" y="411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/>
      <p:bldP spid="12" grpId="0"/>
      <p:bldP spid="13" grpId="0"/>
      <p:bldP spid="15" grpId="0" animBg="1"/>
      <p:bldP spid="16" grpId="0"/>
      <p:bldP spid="17" grpId="0" animBg="1"/>
      <p:bldP spid="18" grpId="0"/>
      <p:bldP spid="19" grpId="0"/>
      <p:bldP spid="21" grpId="0"/>
      <p:bldP spid="22" grpId="0"/>
      <p:bldP spid="23" grpId="0"/>
      <p:bldP spid="24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510F5FA-065F-DEAE-C841-50B668F8D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A44A8-A667-7D2D-E27A-256B8141247A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3F9BA7-311D-4E0E-CF72-3490E58B507D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38AE57-26F3-7DBC-BD1B-0C4B44B28F07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C395F0-E768-20F9-EB6E-FFD88F56EA6F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939634-D003-70EE-C9DD-2E02937F82FE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9338D93-2F7F-08B4-DDD4-C70BE95B88B5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968590-34F7-01A0-D75F-EA03BC3A6862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703C6D7-F8F7-A504-4F89-F481364B0447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26C9A0B-7228-2C57-35C7-087712CA5285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26C9A0B-7228-2C57-35C7-087712CA5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C398F83F-3022-F4A8-8AED-3745D284A545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9795019-0A5B-AF49-C045-4714E67B0D6B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5099CB52-D23B-1CB4-FA3C-43119C3B88A5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41863F8-EDD2-FE27-35CE-ED104D693AF6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3498427-9F15-D4CE-0EF4-D46F0239FD77}"/>
              </a:ext>
            </a:extLst>
          </p:cNvPr>
          <p:cNvSpPr txBox="1"/>
          <p:nvPr/>
        </p:nvSpPr>
        <p:spPr>
          <a:xfrm>
            <a:off x="2478741" y="517908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9659267A-3814-6280-51A4-1D9C4325A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CC51CDD0-9759-79AE-2934-DAED1781D0D8}"/>
              </a:ext>
            </a:extLst>
          </p:cNvPr>
          <p:cNvSpPr txBox="1"/>
          <p:nvPr/>
        </p:nvSpPr>
        <p:spPr>
          <a:xfrm>
            <a:off x="2334210" y="5767226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2B165F5-1859-86FE-8CCF-120A1F625B68}"/>
              </a:ext>
            </a:extLst>
          </p:cNvPr>
          <p:cNvSpPr txBox="1"/>
          <p:nvPr/>
        </p:nvSpPr>
        <p:spPr>
          <a:xfrm>
            <a:off x="2675886" y="5828658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E8D1381-A0E7-C5DD-60A9-CB12A6B92B2F}"/>
                  </a:ext>
                </a:extLst>
              </p:cNvPr>
              <p:cNvSpPr txBox="1"/>
              <p:nvPr/>
            </p:nvSpPr>
            <p:spPr>
              <a:xfrm>
                <a:off x="4339154" y="5748369"/>
                <a:ext cx="2868093" cy="95410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E8D1381-A0E7-C5DD-60A9-CB12A6B92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154" y="5748369"/>
                <a:ext cx="2868093" cy="954107"/>
              </a:xfrm>
              <a:prstGeom prst="rect">
                <a:avLst/>
              </a:prstGeom>
              <a:blipFill>
                <a:blip r:embed="rId8"/>
                <a:stretch>
                  <a:fillRect l="-4459" t="-7006" r="-3185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90C946C-EC13-96E9-B816-F6DD0D3BF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23" y="2690649"/>
            <a:ext cx="1946581" cy="382051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5CAF0A0-37D0-599B-1797-47EA81F5A641}"/>
              </a:ext>
            </a:extLst>
          </p:cNvPr>
          <p:cNvSpPr/>
          <p:nvPr/>
        </p:nvSpPr>
        <p:spPr>
          <a:xfrm>
            <a:off x="7486169" y="529722"/>
            <a:ext cx="3098800" cy="2123440"/>
          </a:xfrm>
          <a:prstGeom prst="wedgeEllipseCallout">
            <a:avLst>
              <a:gd name="adj1" fmla="val 42828"/>
              <a:gd name="adj2" fmla="val 49496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i="1" dirty="0"/>
              <a:t>Mỗi đĩa có 3 quả cam. 2 đĩa như vậy có tất cả mấy quả cam?</a:t>
            </a:r>
          </a:p>
        </p:txBody>
      </p:sp>
      <p:pic>
        <p:nvPicPr>
          <p:cNvPr id="8" name="J2TEAM-TTS-1733024618203 (1)">
            <a:hlinkClick r:id="" action="ppaction://media"/>
            <a:extLst>
              <a:ext uri="{FF2B5EF4-FFF2-40B4-BE49-F238E27FC236}">
                <a16:creationId xmlns:a16="http://schemas.microsoft.com/office/drawing/2014/main" id="{BAD4C680-94E6-6346-AF1F-056E574B2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81572" y="2513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25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25" grpId="0"/>
      <p:bldP spid="26" grpId="0"/>
      <p:bldP spid="28" grpId="0" animBg="1"/>
      <p:bldP spid="29" grpId="0"/>
      <p:bldP spid="30" grpId="0" animBg="1"/>
      <p:bldP spid="31" grpId="0"/>
      <p:bldP spid="64" grpId="0"/>
      <p:bldP spid="66" grpId="0"/>
      <p:bldP spid="67" grpId="0"/>
      <p:bldP spid="68" grpId="0"/>
      <p:bldP spid="73" grpId="0"/>
      <p:bldP spid="74" grpId="0"/>
      <p:bldP spid="7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>
            <a:extLst>
              <a:ext uri="{FF2B5EF4-FFF2-40B4-BE49-F238E27FC236}">
                <a16:creationId xmlns:a16="http://schemas.microsoft.com/office/drawing/2014/main" id="{C842B2D8-62B5-4EDD-B45B-405A40FB4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022329C-7B7A-472F-8416-D9DAB20B7C48}"/>
              </a:ext>
            </a:extLst>
          </p:cNvPr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985059-CBA4-40FE-A36A-CEAC21807D1E}"/>
              </a:ext>
            </a:extLst>
          </p:cNvPr>
          <p:cNvGrpSpPr/>
          <p:nvPr/>
        </p:nvGrpSpPr>
        <p:grpSpPr>
          <a:xfrm>
            <a:off x="4433866" y="590550"/>
            <a:ext cx="1116312" cy="778110"/>
            <a:chOff x="1870518" y="1440653"/>
            <a:chExt cx="1116312" cy="58477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831E7E6-199D-4298-8E5B-BA2D28159855}"/>
                </a:ext>
              </a:extLst>
            </p:cNvPr>
            <p:cNvGrpSpPr/>
            <p:nvPr/>
          </p:nvGrpSpPr>
          <p:grpSpPr>
            <a:xfrm>
              <a:off x="1870518" y="1440654"/>
              <a:ext cx="784911" cy="584775"/>
              <a:chOff x="1870518" y="1440654"/>
              <a:chExt cx="784911" cy="58477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F49557F1-EA41-443D-B8A4-07E4923D395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05CA5D6-6C9F-40EB-A81F-18FEB32A69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864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8C440E4-471C-43F8-9F6C-81D5E3265EC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EB371D2-1048-4E87-9CC3-722EE7FA6EDF}"/>
              </a:ext>
            </a:extLst>
          </p:cNvPr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F28EB20-685D-4ACF-A29E-B42BB102E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2829390-3125-42CC-BD46-5669CF5C9621}"/>
              </a:ext>
            </a:extLst>
          </p:cNvPr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6AF12AD-53B7-47AD-AD30-094FDD47A111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4C6E5BD-FAB7-4A97-9F97-6B83DE8BCCCA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7C7EF5-E02B-4A5B-A619-5C5F6E89F75F}"/>
              </a:ext>
            </a:extLst>
          </p:cNvPr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DACBDAB-C88E-4747-AF9E-EA7A909B10D1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CF64665-90D7-43A4-98A7-F04018A85C92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9A54BBF-7EC8-449B-9E98-04DF4118EE88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FB50980-3FB8-472B-8D82-C239A2760A3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6AB25EE-F4E3-4F3A-BD7E-5C9A54716663}"/>
              </a:ext>
            </a:extLst>
          </p:cNvPr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9BCAB62-131A-4B68-BEAD-07857C7F4AFA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D9E0F21-D6EA-4B5A-BF3F-6E43F4053051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EF3F3B-81BA-4D03-A5D7-CC4B25E82B51}"/>
              </a:ext>
            </a:extLst>
          </p:cNvPr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0A605C-7C9D-454B-BC5D-7DC04CC70572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0439096A-DE35-4B7C-B812-536F180E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4D9ED79-6D3E-4633-84E7-1570BD09E2E7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9CFAC66-96F9-4BCB-9057-C5443B7F6D9A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C7F3121-6BD1-49B6-8DA1-E78FAE80B329}"/>
              </a:ext>
            </a:extLst>
          </p:cNvPr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B3A72FF-46A1-4B80-875A-1CB43D308E5C}"/>
              </a:ext>
            </a:extLst>
          </p:cNvPr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5F7CBC1-A9F6-4DDE-8459-B7FE848CD907}"/>
              </a:ext>
            </a:extLst>
          </p:cNvPr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15E7BB7-ECEB-4994-91E6-5080F6D8AA48}"/>
              </a:ext>
            </a:extLst>
          </p:cNvPr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3BF2F1A-4A79-491F-A032-700B17F71CBB}"/>
              </a:ext>
            </a:extLst>
          </p:cNvPr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DA546AB-9418-415D-97BD-050D63F6433D}"/>
              </a:ext>
            </a:extLst>
          </p:cNvPr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25DC0D-0C15-4E9D-9D72-447DAF8C9ADA}"/>
              </a:ext>
            </a:extLst>
          </p:cNvPr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D3E42D6-684A-46BD-A5A4-E213E3CE67ED}"/>
              </a:ext>
            </a:extLst>
          </p:cNvPr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B84E2C0-6D6E-4AC2-B4B0-616B57DC4C47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0A6A6C3-5677-4444-8E6C-7CFD5905EE4D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064F8C6-6BCC-4C15-BC85-BA506F55A628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D694298-4DEA-43B4-8A2D-A90300F5E9BA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5E23A32-9BA1-4897-BF3C-EEA9A00092BF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BFD470F-6AB5-4A54-A8CC-61CF912C9F2F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7F0FC61-F423-4524-81A5-EE8EB7213945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E12AAE4E-41B4-4AC3-A0C6-2D4876B1EE46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A7ECD99-A2B4-4DCB-A7E9-A575A663788E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1A67CA2-79E8-4CBA-A333-6BFD6ACA1C3D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6EE83010-6E70-4F49-80AB-8FF3619F902E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EB75F336-4932-403B-8E70-05A82923C7E0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709A8E2-C2EF-42DB-A7A3-4DD9E5D520B9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9847BDA-B0FF-46B5-86EA-609500B84986}"/>
              </a:ext>
            </a:extLst>
          </p:cNvPr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9B55003-7AC9-4C12-8540-877FD7D950D9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28C21FD-583D-4365-AE0F-9A10352B6AA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F333AF06-B023-4979-A8EA-DCF1A8973B65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24A5F14-06FD-4A99-A3D3-62D7552DECA0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CB49A67-CFB7-45D1-99E7-FCDBA23CF9B3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1B49415F-20F8-4E27-8427-6DA2D5C25E8F}"/>
              </a:ext>
            </a:extLst>
          </p:cNvPr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068F2BC-BCC1-44E8-AD90-F19E0B52B1E8}"/>
              </a:ext>
            </a:extLst>
          </p:cNvPr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66927D98-958C-47A4-81A4-1873F44922B7}"/>
              </a:ext>
            </a:extLst>
          </p:cNvPr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381E49C-E4F2-4038-81C3-42CA667375A4}"/>
              </a:ext>
            </a:extLst>
          </p:cNvPr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C0A7222-65B5-4C04-A60E-9EFFDC11828F}"/>
              </a:ext>
            </a:extLst>
          </p:cNvPr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599E3BCB-E3D5-4A9B-8143-FB2039945D6F}"/>
              </a:ext>
            </a:extLst>
          </p:cNvPr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6E2EA9E-5F04-43FD-8DCD-C532C45A77F2}"/>
              </a:ext>
            </a:extLst>
          </p:cNvPr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583ABA4-0DF3-4A48-B99C-93FDD2075FF2}"/>
              </a:ext>
            </a:extLst>
          </p:cNvPr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6D425EF-9972-455E-870D-5E203AF316E5}"/>
              </a:ext>
            </a:extLst>
          </p:cNvPr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CFAC7E01-0B6A-42B5-A910-6ACE022F762F}"/>
              </a:ext>
            </a:extLst>
          </p:cNvPr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C6DD5B0-677A-441B-9E0D-DFE65096BE8C}"/>
              </a:ext>
            </a:extLst>
          </p:cNvPr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E3C2E602-9BA7-43B9-8734-28E38C1C4620}"/>
              </a:ext>
            </a:extLst>
          </p:cNvPr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254</Words>
  <Application>Microsoft Office PowerPoint</Application>
  <PresentationFormat>Widescreen</PresentationFormat>
  <Paragraphs>77</Paragraphs>
  <Slides>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等线</vt:lpstr>
      <vt:lpstr>Arial</vt:lpstr>
      <vt:lpstr>Calibri</vt:lpstr>
      <vt:lpstr>Cambria Math</vt:lpstr>
      <vt:lpstr>字魂59号-创粗黑</vt:lpstr>
      <vt:lpstr>1_Office 主题</vt:lpstr>
      <vt:lpstr>2_Office 主题</vt:lpstr>
      <vt:lpstr>Office 主题​​</vt:lpstr>
      <vt:lpstr>https://www.freeppt7.com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70</cp:revision>
  <dcterms:created xsi:type="dcterms:W3CDTF">2021-07-20T01:55:21Z</dcterms:created>
  <dcterms:modified xsi:type="dcterms:W3CDTF">2026-03-25T09:53:44Z</dcterms:modified>
</cp:coreProperties>
</file>