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9" r:id="rId2"/>
    <p:sldId id="257" r:id="rId3"/>
    <p:sldId id="262" r:id="rId4"/>
    <p:sldId id="269" r:id="rId5"/>
    <p:sldId id="273" r:id="rId6"/>
    <p:sldId id="275" r:id="rId7"/>
    <p:sldId id="277" r:id="rId8"/>
    <p:sldId id="276" r:id="rId9"/>
    <p:sldId id="271" r:id="rId10"/>
    <p:sldId id="27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7" d="100"/>
          <a:sy n="57" d="100"/>
        </p:scale>
        <p:origin x="2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759ED2-BF93-41CA-8A78-AEB3CA659FF2}" type="datetimeFigureOut">
              <a:rPr lang="en-US" smtClean="0"/>
              <a:t>24/6/2021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379EFC-76E7-4885-9A8C-8CF14BFED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736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6701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1297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  <a:t>24/6/2021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613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  <a:t>24/6/2021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535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  <a:t>24/6/2021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42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  <a:t>24/6/2021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5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  <a:t>24/6/2021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399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  <a:t>24/6/2021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733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  <a:t>24/6/2021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894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  <a:t>24/6/2021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897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  <a:t>24/6/2021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427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  <a:t>24/6/2021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361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  <a:t>24/6/2021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027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567E14-3BA2-4243-B9EA-E2C7FD4D8806}" type="datetimeFigureOut">
              <a:rPr lang="en-US" smtClean="0"/>
              <a:t>24/6/2021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B76E8-5BCA-478B-A7D2-0147B70B1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269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emf"/><Relationship Id="rId10" Type="http://schemas.openxmlformats.org/officeDocument/2006/relationships/image" Target="../media/image16.png"/><Relationship Id="rId4" Type="http://schemas.openxmlformats.org/officeDocument/2006/relationships/image" Target="../media/image10.emf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5" Type="http://schemas.openxmlformats.org/officeDocument/2006/relationships/image" Target="../media/image2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microsoft.com/office/2007/relationships/hdphoto" Target="../media/hdphoto2.wdp"/><Relationship Id="rId5" Type="http://schemas.openxmlformats.org/officeDocument/2006/relationships/image" Target="../media/image21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25.png"/><Relationship Id="rId3" Type="http://schemas.openxmlformats.org/officeDocument/2006/relationships/audio" Target="../media/audio1.wav"/><Relationship Id="rId7" Type="http://schemas.openxmlformats.org/officeDocument/2006/relationships/image" Target="../media/image22.png"/><Relationship Id="rId12" Type="http://schemas.microsoft.com/office/2007/relationships/hdphoto" Target="../media/hdphoto5.wdp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9.png"/><Relationship Id="rId11" Type="http://schemas.openxmlformats.org/officeDocument/2006/relationships/image" Target="../media/image24.png"/><Relationship Id="rId5" Type="http://schemas.openxmlformats.org/officeDocument/2006/relationships/image" Target="../media/image19.png"/><Relationship Id="rId10" Type="http://schemas.microsoft.com/office/2007/relationships/hdphoto" Target="../media/hdphoto4.wdp"/><Relationship Id="rId4" Type="http://schemas.openxmlformats.org/officeDocument/2006/relationships/audio" Target="../media/audio2.wav"/><Relationship Id="rId9" Type="http://schemas.openxmlformats.org/officeDocument/2006/relationships/image" Target="../media/image23.png"/><Relationship Id="rId14" Type="http://schemas.microsoft.com/office/2007/relationships/hdphoto" Target="../media/hdphoto6.wdp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25.png"/><Relationship Id="rId3" Type="http://schemas.openxmlformats.org/officeDocument/2006/relationships/audio" Target="../media/audio2.wav"/><Relationship Id="rId7" Type="http://schemas.openxmlformats.org/officeDocument/2006/relationships/image" Target="../media/image22.png"/><Relationship Id="rId12" Type="http://schemas.microsoft.com/office/2007/relationships/hdphoto" Target="../media/hdphoto5.wdp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openxmlformats.org/officeDocument/2006/relationships/image" Target="../media/image9.png"/><Relationship Id="rId11" Type="http://schemas.openxmlformats.org/officeDocument/2006/relationships/image" Target="../media/image24.png"/><Relationship Id="rId5" Type="http://schemas.openxmlformats.org/officeDocument/2006/relationships/image" Target="../media/image19.png"/><Relationship Id="rId10" Type="http://schemas.microsoft.com/office/2007/relationships/hdphoto" Target="../media/hdphoto4.wdp"/><Relationship Id="rId4" Type="http://schemas.openxmlformats.org/officeDocument/2006/relationships/audio" Target="../media/audio1.wav"/><Relationship Id="rId9" Type="http://schemas.openxmlformats.org/officeDocument/2006/relationships/image" Target="../media/image23.png"/><Relationship Id="rId14" Type="http://schemas.microsoft.com/office/2007/relationships/hdphoto" Target="../media/hdphoto6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5" Type="http://schemas.microsoft.com/office/2007/relationships/hdphoto" Target="../media/hdphoto7.wdp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929" b="8206"/>
          <a:stretch/>
        </p:blipFill>
        <p:spPr>
          <a:xfrm>
            <a:off x="-1009" y="-44180"/>
            <a:ext cx="12193009" cy="6902180"/>
          </a:xfrm>
          <a:prstGeom prst="rect">
            <a:avLst/>
          </a:prstGeom>
        </p:spPr>
      </p:pic>
      <p:pic>
        <p:nvPicPr>
          <p:cNvPr id="5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9" y="4715921"/>
            <a:ext cx="12192000" cy="2142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6" t="9026" r="22530" b="69229"/>
          <a:stretch>
            <a:fillRect/>
          </a:stretch>
        </p:blipFill>
        <p:spPr bwMode="auto">
          <a:xfrm flipH="1">
            <a:off x="8333845" y="3354506"/>
            <a:ext cx="4192202" cy="348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0933" y="4569272"/>
            <a:ext cx="1743219" cy="193021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7467" y="4744556"/>
            <a:ext cx="1249138" cy="179487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图片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975" y="6030188"/>
            <a:ext cx="974725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7993" y="247444"/>
            <a:ext cx="2680053" cy="1475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0F4AD177-FEA8-4681-8A99-8758914BC819}"/>
              </a:ext>
            </a:extLst>
          </p:cNvPr>
          <p:cNvGrpSpPr/>
          <p:nvPr/>
        </p:nvGrpSpPr>
        <p:grpSpPr>
          <a:xfrm>
            <a:off x="1762275" y="-37467"/>
            <a:ext cx="10197496" cy="2018182"/>
            <a:chOff x="2180216" y="1968007"/>
            <a:chExt cx="6699183" cy="2018182"/>
          </a:xfrm>
        </p:grpSpPr>
        <p:sp>
          <p:nvSpPr>
            <p:cNvPr id="23" name="Rounded Rectangle 10">
              <a:extLst>
                <a:ext uri="{FF2B5EF4-FFF2-40B4-BE49-F238E27FC236}">
                  <a16:creationId xmlns:a16="http://schemas.microsoft.com/office/drawing/2014/main" id="{F621AFB1-5455-4576-90B5-3A72DF664934}"/>
                </a:ext>
              </a:extLst>
            </p:cNvPr>
            <p:cNvSpPr/>
            <p:nvPr/>
          </p:nvSpPr>
          <p:spPr>
            <a:xfrm>
              <a:off x="2180216" y="2210248"/>
              <a:ext cx="6699183" cy="1775941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ounded Rectangle 11">
              <a:extLst>
                <a:ext uri="{FF2B5EF4-FFF2-40B4-BE49-F238E27FC236}">
                  <a16:creationId xmlns:a16="http://schemas.microsoft.com/office/drawing/2014/main" id="{EB685386-8C6D-4070-88CC-D484745FD977}"/>
                </a:ext>
              </a:extLst>
            </p:cNvPr>
            <p:cNvSpPr/>
            <p:nvPr/>
          </p:nvSpPr>
          <p:spPr>
            <a:xfrm>
              <a:off x="2252630" y="2397582"/>
              <a:ext cx="6554356" cy="1490613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ounded Rectangle 12">
              <a:extLst>
                <a:ext uri="{FF2B5EF4-FFF2-40B4-BE49-F238E27FC236}">
                  <a16:creationId xmlns:a16="http://schemas.microsoft.com/office/drawing/2014/main" id="{0CFFF313-B1AA-4ADC-8BBC-59E94F5CD46E}"/>
                </a:ext>
              </a:extLst>
            </p:cNvPr>
            <p:cNvSpPr/>
            <p:nvPr/>
          </p:nvSpPr>
          <p:spPr>
            <a:xfrm>
              <a:off x="3274407" y="1974972"/>
              <a:ext cx="105430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ounded Rectangle 13">
              <a:extLst>
                <a:ext uri="{FF2B5EF4-FFF2-40B4-BE49-F238E27FC236}">
                  <a16:creationId xmlns:a16="http://schemas.microsoft.com/office/drawing/2014/main" id="{A257875C-1AA9-4AB2-9FCB-900C7C154DE9}"/>
                </a:ext>
              </a:extLst>
            </p:cNvPr>
            <p:cNvSpPr/>
            <p:nvPr/>
          </p:nvSpPr>
          <p:spPr>
            <a:xfrm>
              <a:off x="7874390" y="1968007"/>
              <a:ext cx="105430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608B9C92-E4D0-462E-8B92-BD0EE4D1B1B1}"/>
              </a:ext>
            </a:extLst>
          </p:cNvPr>
          <p:cNvSpPr txBox="1"/>
          <p:nvPr/>
        </p:nvSpPr>
        <p:spPr>
          <a:xfrm>
            <a:off x="2407268" y="454163"/>
            <a:ext cx="94132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249024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PHÉP TRỪ (CÓ NHỚ) SỐ CÓ HAI CHỮ SỐ</a:t>
            </a:r>
          </a:p>
          <a:p>
            <a:pPr algn="ctr"/>
            <a:r>
              <a:rPr lang="en-US" sz="4000" dirty="0">
                <a:solidFill>
                  <a:srgbClr val="249024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CHO SỐ CÓ MỘT CHỮ SỐ 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D7F6D4E8-DCFE-4650-9573-7AC5E3459E71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44582"/>
          <a:stretch/>
        </p:blipFill>
        <p:spPr>
          <a:xfrm>
            <a:off x="0" y="-237679"/>
            <a:ext cx="2329970" cy="2017012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A90F8812-2EC7-424C-95D0-19B3025AB8C6}"/>
              </a:ext>
            </a:extLst>
          </p:cNvPr>
          <p:cNvSpPr txBox="1"/>
          <p:nvPr/>
        </p:nvSpPr>
        <p:spPr>
          <a:xfrm>
            <a:off x="265644" y="326498"/>
            <a:ext cx="1903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bg1"/>
                </a:solidFill>
                <a:latin typeface="Arial Black" panose="020B0A04020102020204" pitchFamily="34" charset="0"/>
              </a:rPr>
              <a:t>Bài</a:t>
            </a:r>
            <a:r>
              <a:rPr lang="en-US" sz="3600" b="1" dirty="0">
                <a:solidFill>
                  <a:schemeClr val="bg1"/>
                </a:solidFill>
                <a:latin typeface="Arial Black" panose="020B0A04020102020204" pitchFamily="34" charset="0"/>
              </a:rPr>
              <a:t> 22</a:t>
            </a:r>
          </a:p>
        </p:txBody>
      </p:sp>
      <p:sp>
        <p:nvSpPr>
          <p:cNvPr id="30" name="文本框 22">
            <a:extLst>
              <a:ext uri="{FF2B5EF4-FFF2-40B4-BE49-F238E27FC236}">
                <a16:creationId xmlns:a16="http://schemas.microsoft.com/office/drawing/2014/main" id="{1F6B4F6F-D098-49AC-9D25-3DFF998FA17D}"/>
              </a:ext>
            </a:extLst>
          </p:cNvPr>
          <p:cNvSpPr txBox="1"/>
          <p:nvPr/>
        </p:nvSpPr>
        <p:spPr>
          <a:xfrm>
            <a:off x="2969185" y="2814946"/>
            <a:ext cx="52622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Tiết</a:t>
            </a:r>
            <a:r>
              <a:rPr lang="en-US" altLang="zh-CN" sz="540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4: </a:t>
            </a:r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Luyện</a:t>
            </a: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tập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40078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929" b="8206"/>
          <a:stretch/>
        </p:blipFill>
        <p:spPr>
          <a:xfrm>
            <a:off x="-1009" y="-44180"/>
            <a:ext cx="12193009" cy="6902180"/>
          </a:xfrm>
          <a:prstGeom prst="rect">
            <a:avLst/>
          </a:prstGeom>
        </p:spPr>
      </p:pic>
      <p:pic>
        <p:nvPicPr>
          <p:cNvPr id="5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9" y="4715921"/>
            <a:ext cx="12192000" cy="2142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6" t="9026" r="22530" b="69229"/>
          <a:stretch>
            <a:fillRect/>
          </a:stretch>
        </p:blipFill>
        <p:spPr bwMode="auto">
          <a:xfrm flipH="1">
            <a:off x="8333845" y="3354506"/>
            <a:ext cx="4192202" cy="348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0933" y="4569272"/>
            <a:ext cx="1743219" cy="193021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7467" y="4744556"/>
            <a:ext cx="1249138" cy="179487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图片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975" y="6030188"/>
            <a:ext cx="974725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7993" y="247444"/>
            <a:ext cx="2680053" cy="1475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05C553B-76D6-40C2-9444-290FF0CAAE6A}"/>
              </a:ext>
            </a:extLst>
          </p:cNvPr>
          <p:cNvSpPr txBox="1"/>
          <p:nvPr/>
        </p:nvSpPr>
        <p:spPr>
          <a:xfrm>
            <a:off x="2065245" y="1837250"/>
            <a:ext cx="7633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802625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五角星 32"/>
          <p:cNvSpPr/>
          <p:nvPr/>
        </p:nvSpPr>
        <p:spPr>
          <a:xfrm rot="2121297">
            <a:off x="11780047" y="978714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27" name="五角星 36"/>
          <p:cNvSpPr/>
          <p:nvPr/>
        </p:nvSpPr>
        <p:spPr>
          <a:xfrm rot="2755789">
            <a:off x="9975604" y="116091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28" name="五角星 35"/>
          <p:cNvSpPr/>
          <p:nvPr/>
        </p:nvSpPr>
        <p:spPr>
          <a:xfrm rot="19384917">
            <a:off x="10695818" y="37778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29" name="五角星 34"/>
          <p:cNvSpPr/>
          <p:nvPr/>
        </p:nvSpPr>
        <p:spPr>
          <a:xfrm rot="337835">
            <a:off x="11567479" y="-56956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30" name="五角星 36"/>
          <p:cNvSpPr/>
          <p:nvPr/>
        </p:nvSpPr>
        <p:spPr>
          <a:xfrm rot="20248740">
            <a:off x="11665226" y="1623417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9050" y="5753100"/>
            <a:ext cx="12211050" cy="1104900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725" y="4548923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6247" y="4663793"/>
            <a:ext cx="1504954" cy="2079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" name="文本框 22">
            <a:extLst>
              <a:ext uri="{FF2B5EF4-FFF2-40B4-BE49-F238E27FC236}">
                <a16:creationId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4824944" y="142973"/>
            <a:ext cx="31963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Mục</a:t>
            </a: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tiêu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C28F713-904E-4259-9070-57BE1EFD4B24}"/>
              </a:ext>
            </a:extLst>
          </p:cNvPr>
          <p:cNvGrpSpPr/>
          <p:nvPr/>
        </p:nvGrpSpPr>
        <p:grpSpPr>
          <a:xfrm>
            <a:off x="1013200" y="1132318"/>
            <a:ext cx="10187293" cy="728068"/>
            <a:chOff x="774356" y="888444"/>
            <a:chExt cx="10187293" cy="728068"/>
          </a:xfrm>
        </p:grpSpPr>
        <p:grpSp>
          <p:nvGrpSpPr>
            <p:cNvPr id="6" name="Group 5"/>
            <p:cNvGrpSpPr/>
            <p:nvPr/>
          </p:nvGrpSpPr>
          <p:grpSpPr>
            <a:xfrm>
              <a:off x="774356" y="888444"/>
              <a:ext cx="1085297" cy="714672"/>
              <a:chOff x="2485459" y="1975436"/>
              <a:chExt cx="1772914" cy="1393004"/>
            </a:xfrm>
          </p:grpSpPr>
          <p:pic>
            <p:nvPicPr>
              <p:cNvPr id="15" name="图片 6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6" name="图片 2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4444" y="2576026"/>
                <a:ext cx="341348" cy="792414"/>
              </a:xfrm>
              <a:prstGeom prst="rect">
                <a:avLst/>
              </a:prstGeom>
            </p:spPr>
          </p:pic>
          <p:pic>
            <p:nvPicPr>
              <p:cNvPr id="18" name="图片 9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4B26D2C-1BC9-4238-BC4C-795267AEDD6F}"/>
                </a:ext>
              </a:extLst>
            </p:cNvPr>
            <p:cNvSpPr txBox="1"/>
            <p:nvPr/>
          </p:nvSpPr>
          <p:spPr>
            <a:xfrm>
              <a:off x="2056569" y="1093292"/>
              <a:ext cx="89050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Text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C1EF139-4416-44FF-AC02-49D6B4DBE8EA}"/>
              </a:ext>
            </a:extLst>
          </p:cNvPr>
          <p:cNvGrpSpPr/>
          <p:nvPr/>
        </p:nvGrpSpPr>
        <p:grpSpPr>
          <a:xfrm>
            <a:off x="991499" y="2309077"/>
            <a:ext cx="10209001" cy="755486"/>
            <a:chOff x="752655" y="2065203"/>
            <a:chExt cx="10209001" cy="755486"/>
          </a:xfrm>
        </p:grpSpPr>
        <p:grpSp>
          <p:nvGrpSpPr>
            <p:cNvPr id="22" name="Group 21"/>
            <p:cNvGrpSpPr/>
            <p:nvPr/>
          </p:nvGrpSpPr>
          <p:grpSpPr>
            <a:xfrm>
              <a:off x="752655" y="2065203"/>
              <a:ext cx="1085297" cy="714672"/>
              <a:chOff x="5056546" y="1975436"/>
              <a:chExt cx="1772914" cy="1393004"/>
            </a:xfrm>
          </p:grpSpPr>
          <p:pic>
            <p:nvPicPr>
              <p:cNvPr id="14" name="图片 11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56546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7" name="图片 3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9550" y="2383789"/>
                <a:ext cx="455161" cy="736288"/>
              </a:xfrm>
              <a:prstGeom prst="rect">
                <a:avLst/>
              </a:prstGeom>
            </p:spPr>
          </p:pic>
          <p:pic>
            <p:nvPicPr>
              <p:cNvPr id="20" name="图片 5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42409" y="2576026"/>
                <a:ext cx="469353" cy="792414"/>
              </a:xfrm>
              <a:prstGeom prst="rect">
                <a:avLst/>
              </a:prstGeom>
            </p:spPr>
          </p:pic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4F928FB-968A-4666-9173-178A617D7C9E}"/>
                </a:ext>
              </a:extLst>
            </p:cNvPr>
            <p:cNvSpPr txBox="1"/>
            <p:nvPr/>
          </p:nvSpPr>
          <p:spPr>
            <a:xfrm>
              <a:off x="2056576" y="2297469"/>
              <a:ext cx="89050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Text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24926BE0-6FEB-4035-95CC-8282BD1C87A0}"/>
              </a:ext>
            </a:extLst>
          </p:cNvPr>
          <p:cNvGrpSpPr/>
          <p:nvPr/>
        </p:nvGrpSpPr>
        <p:grpSpPr>
          <a:xfrm>
            <a:off x="1017158" y="3559127"/>
            <a:ext cx="10210371" cy="714672"/>
            <a:chOff x="778314" y="3315253"/>
            <a:chExt cx="10210371" cy="714672"/>
          </a:xfrm>
        </p:grpSpPr>
        <p:grpSp>
          <p:nvGrpSpPr>
            <p:cNvPr id="23" name="Group 22"/>
            <p:cNvGrpSpPr/>
            <p:nvPr/>
          </p:nvGrpSpPr>
          <p:grpSpPr>
            <a:xfrm>
              <a:off x="778314" y="3315253"/>
              <a:ext cx="1085297" cy="714672"/>
              <a:chOff x="8317164" y="2100522"/>
              <a:chExt cx="1772914" cy="1393004"/>
            </a:xfrm>
          </p:grpSpPr>
          <p:pic>
            <p:nvPicPr>
              <p:cNvPr id="13" name="图片 12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17164" y="2100522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9" name="图片 10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39363" y="2383789"/>
                <a:ext cx="560164" cy="826471"/>
              </a:xfrm>
              <a:prstGeom prst="rect">
                <a:avLst/>
              </a:prstGeom>
            </p:spPr>
          </p:pic>
          <p:pic>
            <p:nvPicPr>
              <p:cNvPr id="21" name="图片 13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202645" y="2582875"/>
                <a:ext cx="560786" cy="865560"/>
              </a:xfrm>
              <a:prstGeom prst="rect">
                <a:avLst/>
              </a:prstGeom>
            </p:spPr>
          </p:pic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EB37731-1288-4647-AC02-0AF79C340C8B}"/>
                </a:ext>
              </a:extLst>
            </p:cNvPr>
            <p:cNvSpPr txBox="1"/>
            <p:nvPr/>
          </p:nvSpPr>
          <p:spPr>
            <a:xfrm>
              <a:off x="2083605" y="3501646"/>
              <a:ext cx="89050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Text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12647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7" presetClass="emph" presetSubtype="0" repeatCount="indefinite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animClr clrSpc="rgb" dir="cw">
                                      <p:cBhvr>
                                        <p:cTn id="15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16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7" presetClass="emph" presetSubtype="0" repeatCount="indefinite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23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24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7" presetClass="emph" presetSubtype="0" repeatCount="indefinite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animClr clrSpc="rgb" dir="cw">
                                      <p:cBhvr>
                                        <p:cTn id="31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set>
                                      <p:cBhvr>
                                        <p:cTn id="32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7" presetClass="emph" presetSubtype="0" repeatCount="indefinite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7" presetClass="emph" presetSubtype="0" repeatCount="indefinite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47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48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1" bldLvl="0" animBg="1"/>
      <p:bldP spid="25" grpId="2" bldLvl="0" animBg="1"/>
      <p:bldP spid="27" grpId="1" bldLvl="0" animBg="1"/>
      <p:bldP spid="27" grpId="2" bldLvl="0" animBg="1"/>
      <p:bldP spid="28" grpId="1" bldLvl="0" animBg="1"/>
      <p:bldP spid="28" grpId="2" bldLvl="0" animBg="1"/>
      <p:bldP spid="29" grpId="0" bldLvl="0" animBg="1"/>
      <p:bldP spid="29" grpId="2" bldLvl="0" animBg="1"/>
      <p:bldP spid="30" grpId="1" bldLvl="0" animBg="1"/>
      <p:bldP spid="30" grpId="2" bldLvl="0" animBg="1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335" y="5574040"/>
            <a:ext cx="2857500" cy="149142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4"/>
          <a:srcRect l="7607" t="9720" r="7737" b="54882"/>
          <a:stretch/>
        </p:blipFill>
        <p:spPr>
          <a:xfrm>
            <a:off x="0" y="5771934"/>
            <a:ext cx="12211050" cy="1104900"/>
          </a:xfrm>
          <a:prstGeom prst="rect">
            <a:avLst/>
          </a:prstGeom>
        </p:spPr>
      </p:pic>
      <p:sp>
        <p:nvSpPr>
          <p:cNvPr id="34" name="五角星 28"/>
          <p:cNvSpPr/>
          <p:nvPr/>
        </p:nvSpPr>
        <p:spPr>
          <a:xfrm rot="1354410">
            <a:off x="11599119" y="429522"/>
            <a:ext cx="552482" cy="543060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1" name="五角星 35"/>
          <p:cNvSpPr/>
          <p:nvPr/>
        </p:nvSpPr>
        <p:spPr>
          <a:xfrm rot="20634135">
            <a:off x="10881390" y="6319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2" name="五角星 32"/>
          <p:cNvSpPr/>
          <p:nvPr/>
        </p:nvSpPr>
        <p:spPr>
          <a:xfrm rot="19614248">
            <a:off x="11657444" y="1202747"/>
            <a:ext cx="423775" cy="423775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D2DF676-83C5-40F9-AA85-8A98D5E6D068}"/>
              </a:ext>
            </a:extLst>
          </p:cNvPr>
          <p:cNvGrpSpPr/>
          <p:nvPr/>
        </p:nvGrpSpPr>
        <p:grpSpPr>
          <a:xfrm>
            <a:off x="105634" y="351830"/>
            <a:ext cx="3712628" cy="705990"/>
            <a:chOff x="30507" y="1382937"/>
            <a:chExt cx="3712628" cy="705990"/>
          </a:xfrm>
        </p:grpSpPr>
        <p:sp>
          <p:nvSpPr>
            <p:cNvPr id="13" name="MH_Other_2">
              <a:extLst>
                <a:ext uri="{FF2B5EF4-FFF2-40B4-BE49-F238E27FC236}">
                  <a16:creationId xmlns:a16="http://schemas.microsoft.com/office/drawing/2014/main" id="{3A23279B-79E4-48DC-B50E-78836E0E6BB6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30507" y="1382937"/>
              <a:ext cx="728786" cy="70599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Autofit/>
            </a:bodyPr>
            <a:lstStyle/>
            <a:p>
              <a:pPr algn="ctr">
                <a:defRPr/>
              </a:pP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1</a:t>
              </a:r>
              <a:endParaRPr lang="zh-CN" altLang="en-US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5C1BD9C-2EB3-4A35-8C8F-ECFC2D357277}"/>
                </a:ext>
              </a:extLst>
            </p:cNvPr>
            <p:cNvSpPr txBox="1"/>
            <p:nvPr/>
          </p:nvSpPr>
          <p:spPr>
            <a:xfrm>
              <a:off x="804510" y="1495128"/>
              <a:ext cx="29386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Đặt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rồi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790B0B42-13E3-4EEA-BC50-7455E22830E8}"/>
              </a:ext>
            </a:extLst>
          </p:cNvPr>
          <p:cNvGrpSpPr/>
          <p:nvPr/>
        </p:nvGrpSpPr>
        <p:grpSpPr>
          <a:xfrm>
            <a:off x="1040549" y="1821902"/>
            <a:ext cx="1969844" cy="584775"/>
            <a:chOff x="615877" y="1500008"/>
            <a:chExt cx="1969844" cy="584775"/>
          </a:xfrm>
        </p:grpSpPr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174FEA09-5F6B-42BD-8B41-7AD338A869DE}"/>
                </a:ext>
              </a:extLst>
            </p:cNvPr>
            <p:cNvGrpSpPr/>
            <p:nvPr/>
          </p:nvGrpSpPr>
          <p:grpSpPr>
            <a:xfrm>
              <a:off x="615877" y="1518925"/>
              <a:ext cx="1969844" cy="546942"/>
              <a:chOff x="615877" y="1518925"/>
              <a:chExt cx="1969844" cy="546942"/>
            </a:xfrm>
          </p:grpSpPr>
          <p:pic>
            <p:nvPicPr>
              <p:cNvPr id="63" name="Picture 62">
                <a:extLst>
                  <a:ext uri="{FF2B5EF4-FFF2-40B4-BE49-F238E27FC236}">
                    <a16:creationId xmlns:a16="http://schemas.microsoft.com/office/drawing/2014/main" id="{8E0ABA2B-B6C9-48D8-89CC-473AEFA4B0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0" b="100000" l="0" r="100000">
                            <a14:foregroundMark x1="43243" y1="35838" x2="43243" y2="35838"/>
                            <a14:foregroundMark x1="25676" y1="3083" x2="33514" y2="6744"/>
                            <a14:foregroundMark x1="21892" y1="2505" x2="24865" y2="4239"/>
                            <a14:foregroundMark x1="62162" y1="18882" x2="82432" y2="37572"/>
                            <a14:foregroundMark x1="72432" y1="12331" x2="89459" y2="25241"/>
                            <a14:foregroundMark x1="78649" y1="13680" x2="91351" y2="30829"/>
                            <a14:foregroundMark x1="63514" y1="12524" x2="83784" y2="28516"/>
                            <a14:foregroundMark x1="50270" y1="19075" x2="73784" y2="37765"/>
                            <a14:foregroundMark x1="37027" y1="33526" x2="55135" y2="20231"/>
                            <a14:foregroundMark x1="63514" y1="26590" x2="43514" y2="45087"/>
                            <a14:foregroundMark x1="42162" y1="26012" x2="25676" y2="36994"/>
                            <a14:foregroundMark x1="32703" y1="38150" x2="19730" y2="54913"/>
                            <a14:foregroundMark x1="37838" y1="40848" x2="26486" y2="52987"/>
                            <a14:foregroundMark x1="57568" y1="28131" x2="42973" y2="45665"/>
                            <a14:foregroundMark x1="51622" y1="32755" x2="44054" y2="40270"/>
                            <a14:foregroundMark x1="33784" y1="59730" x2="26486" y2="75915"/>
                            <a14:foregroundMark x1="11081" y1="77649" x2="10000" y2="92486"/>
                            <a14:foregroundMark x1="24054" y1="1156" x2="27838" y2="3468"/>
                            <a14:foregroundMark x1="34054" y1="6166" x2="37297" y2="5202"/>
                            <a14:foregroundMark x1="20270" y1="6166" x2="25946" y2="6166"/>
                            <a14:foregroundMark x1="21892" y1="6744" x2="26216" y2="7129"/>
                            <a14:foregroundMark x1="33243" y1="8478" x2="36757" y2="7514"/>
                            <a14:foregroundMark x1="38108" y1="7129" x2="40541" y2="6936"/>
                            <a14:foregroundMark x1="40270" y1="5780" x2="36757" y2="4432"/>
                            <a14:foregroundMark x1="36486" y1="5010" x2="31892" y2="5780"/>
                            <a14:foregroundMark x1="32973" y1="4817" x2="36216" y2="4432"/>
                            <a14:foregroundMark x1="36757" y1="8092" x2="40270" y2="7129"/>
                            <a14:backgroundMark x1="37568" y1="8478" x2="40270" y2="790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24287" y="1518925"/>
                <a:ext cx="461434" cy="546942"/>
              </a:xfrm>
              <a:prstGeom prst="rect">
                <a:avLst/>
              </a:prstGeom>
            </p:spPr>
          </p:pic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EAFE7FD6-E5CA-4183-BFF7-16F45C032622}"/>
                  </a:ext>
                </a:extLst>
              </p:cNvPr>
              <p:cNvCxnSpPr/>
              <p:nvPr/>
            </p:nvCxnSpPr>
            <p:spPr>
              <a:xfrm>
                <a:off x="615877" y="2065867"/>
                <a:ext cx="1585456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C8A1B18F-647B-4729-ABC6-CAEA6837281F}"/>
                </a:ext>
              </a:extLst>
            </p:cNvPr>
            <p:cNvSpPr txBox="1"/>
            <p:nvPr/>
          </p:nvSpPr>
          <p:spPr>
            <a:xfrm>
              <a:off x="675430" y="1500008"/>
              <a:ext cx="1552931" cy="5847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54 - 27</a:t>
              </a: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BA17B91E-8E36-4722-ACF7-4D2932672A25}"/>
              </a:ext>
            </a:extLst>
          </p:cNvPr>
          <p:cNvGrpSpPr/>
          <p:nvPr/>
        </p:nvGrpSpPr>
        <p:grpSpPr>
          <a:xfrm>
            <a:off x="3635127" y="1821902"/>
            <a:ext cx="2003020" cy="584775"/>
            <a:chOff x="582701" y="1500008"/>
            <a:chExt cx="2003020" cy="584775"/>
          </a:xfrm>
        </p:grpSpPr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5BA21477-38E4-4C08-9BC6-9A0AFA669685}"/>
                </a:ext>
              </a:extLst>
            </p:cNvPr>
            <p:cNvGrpSpPr/>
            <p:nvPr/>
          </p:nvGrpSpPr>
          <p:grpSpPr>
            <a:xfrm>
              <a:off x="615877" y="1518925"/>
              <a:ext cx="1969844" cy="546942"/>
              <a:chOff x="615877" y="1518925"/>
              <a:chExt cx="1969844" cy="546942"/>
            </a:xfrm>
          </p:grpSpPr>
          <p:pic>
            <p:nvPicPr>
              <p:cNvPr id="68" name="Picture 67">
                <a:extLst>
                  <a:ext uri="{FF2B5EF4-FFF2-40B4-BE49-F238E27FC236}">
                    <a16:creationId xmlns:a16="http://schemas.microsoft.com/office/drawing/2014/main" id="{097551CA-421B-4FD8-AF05-C764DCFB648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0" b="100000" l="0" r="100000">
                            <a14:foregroundMark x1="43243" y1="35838" x2="43243" y2="35838"/>
                            <a14:foregroundMark x1="25676" y1="3083" x2="33514" y2="6744"/>
                            <a14:foregroundMark x1="21892" y1="2505" x2="24865" y2="4239"/>
                            <a14:foregroundMark x1="62162" y1="18882" x2="82432" y2="37572"/>
                            <a14:foregroundMark x1="72432" y1="12331" x2="89459" y2="25241"/>
                            <a14:foregroundMark x1="78649" y1="13680" x2="91351" y2="30829"/>
                            <a14:foregroundMark x1="63514" y1="12524" x2="83784" y2="28516"/>
                            <a14:foregroundMark x1="50270" y1="19075" x2="73784" y2="37765"/>
                            <a14:foregroundMark x1="37027" y1="33526" x2="55135" y2="20231"/>
                            <a14:foregroundMark x1="63514" y1="26590" x2="43514" y2="45087"/>
                            <a14:foregroundMark x1="42162" y1="26012" x2="25676" y2="36994"/>
                            <a14:foregroundMark x1="32703" y1="38150" x2="19730" y2="54913"/>
                            <a14:foregroundMark x1="37838" y1="40848" x2="26486" y2="52987"/>
                            <a14:foregroundMark x1="57568" y1="28131" x2="42973" y2="45665"/>
                            <a14:foregroundMark x1="51622" y1="32755" x2="44054" y2="40270"/>
                            <a14:foregroundMark x1="33784" y1="59730" x2="26486" y2="75915"/>
                            <a14:foregroundMark x1="11081" y1="77649" x2="10000" y2="92486"/>
                            <a14:foregroundMark x1="24054" y1="1156" x2="27838" y2="3468"/>
                            <a14:foregroundMark x1="34054" y1="6166" x2="37297" y2="5202"/>
                            <a14:foregroundMark x1="20270" y1="6166" x2="25946" y2="6166"/>
                            <a14:foregroundMark x1="21892" y1="6744" x2="26216" y2="7129"/>
                            <a14:foregroundMark x1="33243" y1="8478" x2="36757" y2="7514"/>
                            <a14:foregroundMark x1="38108" y1="7129" x2="40541" y2="6936"/>
                            <a14:foregroundMark x1="40270" y1="5780" x2="36757" y2="4432"/>
                            <a14:foregroundMark x1="36486" y1="5010" x2="31892" y2="5780"/>
                            <a14:foregroundMark x1="32973" y1="4817" x2="36216" y2="4432"/>
                            <a14:foregroundMark x1="36757" y1="8092" x2="40270" y2="7129"/>
                            <a14:backgroundMark x1="37568" y1="8478" x2="40270" y2="790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24287" y="1518925"/>
                <a:ext cx="461434" cy="546942"/>
              </a:xfrm>
              <a:prstGeom prst="rect">
                <a:avLst/>
              </a:prstGeom>
            </p:spPr>
          </p:pic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69957826-9A2A-4CFF-853D-722E01B08D57}"/>
                  </a:ext>
                </a:extLst>
              </p:cNvPr>
              <p:cNvCxnSpPr/>
              <p:nvPr/>
            </p:nvCxnSpPr>
            <p:spPr>
              <a:xfrm>
                <a:off x="615877" y="2065867"/>
                <a:ext cx="1585456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C0372C53-B6D0-4112-ADF4-E54F5FE471EC}"/>
                </a:ext>
              </a:extLst>
            </p:cNvPr>
            <p:cNvSpPr txBox="1"/>
            <p:nvPr/>
          </p:nvSpPr>
          <p:spPr>
            <a:xfrm>
              <a:off x="582701" y="1500008"/>
              <a:ext cx="1552931" cy="5847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72 - 36</a:t>
              </a: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ABB4AE6F-36F2-40FF-A33C-D080DF436FF5}"/>
              </a:ext>
            </a:extLst>
          </p:cNvPr>
          <p:cNvGrpSpPr/>
          <p:nvPr/>
        </p:nvGrpSpPr>
        <p:grpSpPr>
          <a:xfrm>
            <a:off x="6631007" y="1821902"/>
            <a:ext cx="1969844" cy="584775"/>
            <a:chOff x="615877" y="1500008"/>
            <a:chExt cx="1969844" cy="584775"/>
          </a:xfrm>
        </p:grpSpPr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AE8611B0-DCE0-45AF-A06B-99689BEBFBF9}"/>
                </a:ext>
              </a:extLst>
            </p:cNvPr>
            <p:cNvGrpSpPr/>
            <p:nvPr/>
          </p:nvGrpSpPr>
          <p:grpSpPr>
            <a:xfrm>
              <a:off x="615877" y="1518925"/>
              <a:ext cx="1969844" cy="546942"/>
              <a:chOff x="615877" y="1518925"/>
              <a:chExt cx="1969844" cy="546942"/>
            </a:xfrm>
          </p:grpSpPr>
          <p:pic>
            <p:nvPicPr>
              <p:cNvPr id="73" name="Picture 72">
                <a:extLst>
                  <a:ext uri="{FF2B5EF4-FFF2-40B4-BE49-F238E27FC236}">
                    <a16:creationId xmlns:a16="http://schemas.microsoft.com/office/drawing/2014/main" id="{CCB3C65F-1E72-4460-8DF3-00ADD959D8F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0" b="100000" l="0" r="100000">
                            <a14:foregroundMark x1="43243" y1="35838" x2="43243" y2="35838"/>
                            <a14:foregroundMark x1="25676" y1="3083" x2="33514" y2="6744"/>
                            <a14:foregroundMark x1="21892" y1="2505" x2="24865" y2="4239"/>
                            <a14:foregroundMark x1="62162" y1="18882" x2="82432" y2="37572"/>
                            <a14:foregroundMark x1="72432" y1="12331" x2="89459" y2="25241"/>
                            <a14:foregroundMark x1="78649" y1="13680" x2="91351" y2="30829"/>
                            <a14:foregroundMark x1="63514" y1="12524" x2="83784" y2="28516"/>
                            <a14:foregroundMark x1="50270" y1="19075" x2="73784" y2="37765"/>
                            <a14:foregroundMark x1="37027" y1="33526" x2="55135" y2="20231"/>
                            <a14:foregroundMark x1="63514" y1="26590" x2="43514" y2="45087"/>
                            <a14:foregroundMark x1="42162" y1="26012" x2="25676" y2="36994"/>
                            <a14:foregroundMark x1="32703" y1="38150" x2="19730" y2="54913"/>
                            <a14:foregroundMark x1="37838" y1="40848" x2="26486" y2="52987"/>
                            <a14:foregroundMark x1="57568" y1="28131" x2="42973" y2="45665"/>
                            <a14:foregroundMark x1="51622" y1="32755" x2="44054" y2="40270"/>
                            <a14:foregroundMark x1="33784" y1="59730" x2="26486" y2="75915"/>
                            <a14:foregroundMark x1="11081" y1="77649" x2="10000" y2="92486"/>
                            <a14:foregroundMark x1="24054" y1="1156" x2="27838" y2="3468"/>
                            <a14:foregroundMark x1="34054" y1="6166" x2="37297" y2="5202"/>
                            <a14:foregroundMark x1="20270" y1="6166" x2="25946" y2="6166"/>
                            <a14:foregroundMark x1="21892" y1="6744" x2="26216" y2="7129"/>
                            <a14:foregroundMark x1="33243" y1="8478" x2="36757" y2="7514"/>
                            <a14:foregroundMark x1="38108" y1="7129" x2="40541" y2="6936"/>
                            <a14:foregroundMark x1="40270" y1="5780" x2="36757" y2="4432"/>
                            <a14:foregroundMark x1="36486" y1="5010" x2="31892" y2="5780"/>
                            <a14:foregroundMark x1="32973" y1="4817" x2="36216" y2="4432"/>
                            <a14:foregroundMark x1="36757" y1="8092" x2="40270" y2="7129"/>
                            <a14:backgroundMark x1="37568" y1="8478" x2="40270" y2="790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24287" y="1518925"/>
                <a:ext cx="461434" cy="546942"/>
              </a:xfrm>
              <a:prstGeom prst="rect">
                <a:avLst/>
              </a:prstGeom>
            </p:spPr>
          </p:pic>
          <p:cxnSp>
            <p:nvCxnSpPr>
              <p:cNvPr id="74" name="Straight Connector 73">
                <a:extLst>
                  <a:ext uri="{FF2B5EF4-FFF2-40B4-BE49-F238E27FC236}">
                    <a16:creationId xmlns:a16="http://schemas.microsoft.com/office/drawing/2014/main" id="{83587366-59A5-4793-B8C7-C0C9A664C540}"/>
                  </a:ext>
                </a:extLst>
              </p:cNvPr>
              <p:cNvCxnSpPr/>
              <p:nvPr/>
            </p:nvCxnSpPr>
            <p:spPr>
              <a:xfrm>
                <a:off x="615877" y="2065867"/>
                <a:ext cx="1585456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BAC05BA6-8781-4901-BAC8-96F49327975F}"/>
                </a:ext>
              </a:extLst>
            </p:cNvPr>
            <p:cNvSpPr txBox="1"/>
            <p:nvPr/>
          </p:nvSpPr>
          <p:spPr>
            <a:xfrm>
              <a:off x="632139" y="1500008"/>
              <a:ext cx="1552931" cy="5847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50 - 25</a:t>
              </a:r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F24DD9F5-1DFB-48CE-8303-EBEF824C68B1}"/>
              </a:ext>
            </a:extLst>
          </p:cNvPr>
          <p:cNvGrpSpPr/>
          <p:nvPr/>
        </p:nvGrpSpPr>
        <p:grpSpPr>
          <a:xfrm>
            <a:off x="9314649" y="1821902"/>
            <a:ext cx="2014365" cy="584775"/>
            <a:chOff x="571356" y="1500008"/>
            <a:chExt cx="2014365" cy="584775"/>
          </a:xfrm>
        </p:grpSpPr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0E5FEC64-03B9-4B5A-9721-9C7212110649}"/>
                </a:ext>
              </a:extLst>
            </p:cNvPr>
            <p:cNvGrpSpPr/>
            <p:nvPr/>
          </p:nvGrpSpPr>
          <p:grpSpPr>
            <a:xfrm>
              <a:off x="615877" y="1518925"/>
              <a:ext cx="1969844" cy="546942"/>
              <a:chOff x="615877" y="1518925"/>
              <a:chExt cx="1969844" cy="546942"/>
            </a:xfrm>
          </p:grpSpPr>
          <p:pic>
            <p:nvPicPr>
              <p:cNvPr id="78" name="Picture 77">
                <a:extLst>
                  <a:ext uri="{FF2B5EF4-FFF2-40B4-BE49-F238E27FC236}">
                    <a16:creationId xmlns:a16="http://schemas.microsoft.com/office/drawing/2014/main" id="{D3793FD2-77B1-4C08-AD4E-E5808E6AC5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0" b="100000" l="0" r="100000">
                            <a14:foregroundMark x1="43243" y1="35838" x2="43243" y2="35838"/>
                            <a14:foregroundMark x1="25676" y1="3083" x2="33514" y2="6744"/>
                            <a14:foregroundMark x1="21892" y1="2505" x2="24865" y2="4239"/>
                            <a14:foregroundMark x1="62162" y1="18882" x2="82432" y2="37572"/>
                            <a14:foregroundMark x1="72432" y1="12331" x2="89459" y2="25241"/>
                            <a14:foregroundMark x1="78649" y1="13680" x2="91351" y2="30829"/>
                            <a14:foregroundMark x1="63514" y1="12524" x2="83784" y2="28516"/>
                            <a14:foregroundMark x1="50270" y1="19075" x2="73784" y2="37765"/>
                            <a14:foregroundMark x1="37027" y1="33526" x2="55135" y2="20231"/>
                            <a14:foregroundMark x1="63514" y1="26590" x2="43514" y2="45087"/>
                            <a14:foregroundMark x1="42162" y1="26012" x2="25676" y2="36994"/>
                            <a14:foregroundMark x1="32703" y1="38150" x2="19730" y2="54913"/>
                            <a14:foregroundMark x1="37838" y1="40848" x2="26486" y2="52987"/>
                            <a14:foregroundMark x1="57568" y1="28131" x2="42973" y2="45665"/>
                            <a14:foregroundMark x1="51622" y1="32755" x2="44054" y2="40270"/>
                            <a14:foregroundMark x1="33784" y1="59730" x2="26486" y2="75915"/>
                            <a14:foregroundMark x1="11081" y1="77649" x2="10000" y2="92486"/>
                            <a14:foregroundMark x1="24054" y1="1156" x2="27838" y2="3468"/>
                            <a14:foregroundMark x1="34054" y1="6166" x2="37297" y2="5202"/>
                            <a14:foregroundMark x1="20270" y1="6166" x2="25946" y2="6166"/>
                            <a14:foregroundMark x1="21892" y1="6744" x2="26216" y2="7129"/>
                            <a14:foregroundMark x1="33243" y1="8478" x2="36757" y2="7514"/>
                            <a14:foregroundMark x1="38108" y1="7129" x2="40541" y2="6936"/>
                            <a14:foregroundMark x1="40270" y1="5780" x2="36757" y2="4432"/>
                            <a14:foregroundMark x1="36486" y1="5010" x2="31892" y2="5780"/>
                            <a14:foregroundMark x1="32973" y1="4817" x2="36216" y2="4432"/>
                            <a14:foregroundMark x1="36757" y1="8092" x2="40270" y2="7129"/>
                            <a14:backgroundMark x1="37568" y1="8478" x2="40270" y2="790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24287" y="1518925"/>
                <a:ext cx="461434" cy="546942"/>
              </a:xfrm>
              <a:prstGeom prst="rect">
                <a:avLst/>
              </a:prstGeom>
            </p:spPr>
          </p:pic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id="{D21F3884-ECB0-47CA-94DC-AC24E2193C5C}"/>
                  </a:ext>
                </a:extLst>
              </p:cNvPr>
              <p:cNvCxnSpPr/>
              <p:nvPr/>
            </p:nvCxnSpPr>
            <p:spPr>
              <a:xfrm>
                <a:off x="615877" y="2065867"/>
                <a:ext cx="1585456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F90FE6F2-8F76-4360-97C7-4D56ED931295}"/>
                </a:ext>
              </a:extLst>
            </p:cNvPr>
            <p:cNvSpPr txBox="1"/>
            <p:nvPr/>
          </p:nvSpPr>
          <p:spPr>
            <a:xfrm>
              <a:off x="571356" y="1500008"/>
              <a:ext cx="1552931" cy="5847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95 - 48</a:t>
              </a: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D49FBE2E-8A24-454A-92A7-22317D5120BC}"/>
              </a:ext>
            </a:extLst>
          </p:cNvPr>
          <p:cNvGrpSpPr/>
          <p:nvPr/>
        </p:nvGrpSpPr>
        <p:grpSpPr>
          <a:xfrm>
            <a:off x="22875" y="2938483"/>
            <a:ext cx="3010393" cy="3014548"/>
            <a:chOff x="694811" y="2614106"/>
            <a:chExt cx="3010393" cy="3014548"/>
          </a:xfrm>
        </p:grpSpPr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F737052F-6B65-45EE-A151-C37480F60E7E}"/>
                </a:ext>
              </a:extLst>
            </p:cNvPr>
            <p:cNvGrpSpPr/>
            <p:nvPr/>
          </p:nvGrpSpPr>
          <p:grpSpPr>
            <a:xfrm>
              <a:off x="694811" y="2614106"/>
              <a:ext cx="3010393" cy="2585323"/>
              <a:chOff x="69510" y="2570288"/>
              <a:chExt cx="3010393" cy="2585323"/>
            </a:xfrm>
          </p:grpSpPr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1175D2D4-E97B-4257-871F-0495C18D8D03}"/>
                  </a:ext>
                </a:extLst>
              </p:cNvPr>
              <p:cNvSpPr txBox="1"/>
              <p:nvPr/>
            </p:nvSpPr>
            <p:spPr>
              <a:xfrm>
                <a:off x="69510" y="2570288"/>
                <a:ext cx="3010393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54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27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71AD189D-F9E5-4ECD-B683-52A256F5A039}"/>
                  </a:ext>
                </a:extLst>
              </p:cNvPr>
              <p:cNvSpPr txBox="1"/>
              <p:nvPr/>
            </p:nvSpPr>
            <p:spPr>
              <a:xfrm>
                <a:off x="1200943" y="3246315"/>
                <a:ext cx="3507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</a:rPr>
                  <a:t>-</a:t>
                </a:r>
              </a:p>
            </p:txBody>
          </p:sp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id="{4CEF4B3B-B6E9-4B21-9BA3-FA8CAE5E1DC4}"/>
                  </a:ext>
                </a:extLst>
              </p:cNvPr>
              <p:cNvCxnSpPr/>
              <p:nvPr/>
            </p:nvCxnSpPr>
            <p:spPr>
              <a:xfrm>
                <a:off x="1621128" y="4241783"/>
                <a:ext cx="66989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C1C0785E-C5A9-40D7-B447-321BB67C3040}"/>
                </a:ext>
              </a:extLst>
            </p:cNvPr>
            <p:cNvSpPr txBox="1"/>
            <p:nvPr/>
          </p:nvSpPr>
          <p:spPr>
            <a:xfrm>
              <a:off x="2086666" y="4428325"/>
              <a:ext cx="825867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27</a:t>
              </a:r>
            </a:p>
            <a:p>
              <a:endPara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8EDF225E-0318-47BF-9254-7D197F103C69}"/>
              </a:ext>
            </a:extLst>
          </p:cNvPr>
          <p:cNvGrpSpPr/>
          <p:nvPr/>
        </p:nvGrpSpPr>
        <p:grpSpPr>
          <a:xfrm>
            <a:off x="2789533" y="2952997"/>
            <a:ext cx="3010393" cy="2946808"/>
            <a:chOff x="3167649" y="2628620"/>
            <a:chExt cx="3010393" cy="2946808"/>
          </a:xfrm>
        </p:grpSpPr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365F9A22-1652-4B4D-A6E8-6D38DC7AC34D}"/>
                </a:ext>
              </a:extLst>
            </p:cNvPr>
            <p:cNvGrpSpPr/>
            <p:nvPr/>
          </p:nvGrpSpPr>
          <p:grpSpPr>
            <a:xfrm>
              <a:off x="3167649" y="2628620"/>
              <a:ext cx="3010393" cy="2585323"/>
              <a:chOff x="69510" y="2570288"/>
              <a:chExt cx="3010393" cy="2585323"/>
            </a:xfrm>
          </p:grpSpPr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619E0F1A-D3B5-43D2-BA35-3F01A4C86EB1}"/>
                  </a:ext>
                </a:extLst>
              </p:cNvPr>
              <p:cNvSpPr txBox="1"/>
              <p:nvPr/>
            </p:nvSpPr>
            <p:spPr>
              <a:xfrm>
                <a:off x="69510" y="2570288"/>
                <a:ext cx="3010393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72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36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7A1C2667-DE7D-4DBF-9F1E-57642204A096}"/>
                  </a:ext>
                </a:extLst>
              </p:cNvPr>
              <p:cNvSpPr txBox="1"/>
              <p:nvPr/>
            </p:nvSpPr>
            <p:spPr>
              <a:xfrm>
                <a:off x="1200943" y="3246315"/>
                <a:ext cx="3507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</a:rPr>
                  <a:t>-</a:t>
                </a:r>
              </a:p>
            </p:txBody>
          </p: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DE55B84D-30DE-4EC1-A214-7B70BF1D8C54}"/>
                  </a:ext>
                </a:extLst>
              </p:cNvPr>
              <p:cNvCxnSpPr/>
              <p:nvPr/>
            </p:nvCxnSpPr>
            <p:spPr>
              <a:xfrm>
                <a:off x="1621128" y="4241783"/>
                <a:ext cx="66989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E742AC56-292F-482B-8A8F-FE8358309A61}"/>
                </a:ext>
              </a:extLst>
            </p:cNvPr>
            <p:cNvSpPr txBox="1"/>
            <p:nvPr/>
          </p:nvSpPr>
          <p:spPr>
            <a:xfrm>
              <a:off x="4548148" y="4375099"/>
              <a:ext cx="825867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36</a:t>
              </a:r>
            </a:p>
            <a:p>
              <a:endPara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707A85EE-79DF-4A6B-9252-E349EA691DA5}"/>
              </a:ext>
            </a:extLst>
          </p:cNvPr>
          <p:cNvGrpSpPr/>
          <p:nvPr/>
        </p:nvGrpSpPr>
        <p:grpSpPr>
          <a:xfrm>
            <a:off x="5638147" y="2916332"/>
            <a:ext cx="2799454" cy="3016222"/>
            <a:chOff x="5782977" y="2591955"/>
            <a:chExt cx="2799454" cy="3016222"/>
          </a:xfrm>
        </p:grpSpPr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AA7D44A9-0E53-4B51-AF3C-2A3782149509}"/>
                </a:ext>
              </a:extLst>
            </p:cNvPr>
            <p:cNvGrpSpPr/>
            <p:nvPr/>
          </p:nvGrpSpPr>
          <p:grpSpPr>
            <a:xfrm>
              <a:off x="5782977" y="2591955"/>
              <a:ext cx="2799454" cy="2585323"/>
              <a:chOff x="12571" y="2533623"/>
              <a:chExt cx="2799454" cy="2585323"/>
            </a:xfrm>
          </p:grpSpPr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005BDA43-077B-4A16-A294-FC0EC07F47C2}"/>
                  </a:ext>
                </a:extLst>
              </p:cNvPr>
              <p:cNvSpPr txBox="1"/>
              <p:nvPr/>
            </p:nvSpPr>
            <p:spPr>
              <a:xfrm>
                <a:off x="12571" y="2533623"/>
                <a:ext cx="2799454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50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25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  <a:endParaRPr lang="en-US" sz="36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8A167285-46A3-4D46-98C1-6F4DA57E6E00}"/>
                  </a:ext>
                </a:extLst>
              </p:cNvPr>
              <p:cNvSpPr txBox="1"/>
              <p:nvPr/>
            </p:nvSpPr>
            <p:spPr>
              <a:xfrm>
                <a:off x="1028306" y="3246315"/>
                <a:ext cx="5503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</a:rPr>
                  <a:t>-</a:t>
                </a:r>
              </a:p>
            </p:txBody>
          </p:sp>
          <p:cxnSp>
            <p:nvCxnSpPr>
              <p:cNvPr id="97" name="Straight Connector 96">
                <a:extLst>
                  <a:ext uri="{FF2B5EF4-FFF2-40B4-BE49-F238E27FC236}">
                    <a16:creationId xmlns:a16="http://schemas.microsoft.com/office/drawing/2014/main" id="{CF201043-ECCF-46D2-B0A4-41E9C18DE278}"/>
                  </a:ext>
                </a:extLst>
              </p:cNvPr>
              <p:cNvCxnSpPr/>
              <p:nvPr/>
            </p:nvCxnSpPr>
            <p:spPr>
              <a:xfrm>
                <a:off x="1548558" y="4186115"/>
                <a:ext cx="66989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DE816CE5-4CF6-491D-AEEE-B59E2912EEE4}"/>
                </a:ext>
              </a:extLst>
            </p:cNvPr>
            <p:cNvSpPr txBox="1"/>
            <p:nvPr/>
          </p:nvSpPr>
          <p:spPr>
            <a:xfrm>
              <a:off x="7162995" y="4407848"/>
              <a:ext cx="825867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25</a:t>
              </a:r>
            </a:p>
            <a:p>
              <a:endPara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1C5ACE80-7BD4-4010-9C9F-9EF963C31ABE}"/>
              </a:ext>
            </a:extLst>
          </p:cNvPr>
          <p:cNvGrpSpPr/>
          <p:nvPr/>
        </p:nvGrpSpPr>
        <p:grpSpPr>
          <a:xfrm>
            <a:off x="8491055" y="2924669"/>
            <a:ext cx="2664961" cy="2991522"/>
            <a:chOff x="8205067" y="2600292"/>
            <a:chExt cx="2664961" cy="2991522"/>
          </a:xfrm>
        </p:grpSpPr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95A920CB-AB54-4AB5-B4CB-EC928016759C}"/>
                </a:ext>
              </a:extLst>
            </p:cNvPr>
            <p:cNvGrpSpPr/>
            <p:nvPr/>
          </p:nvGrpSpPr>
          <p:grpSpPr>
            <a:xfrm>
              <a:off x="8205067" y="2600292"/>
              <a:ext cx="2664961" cy="2495876"/>
              <a:chOff x="324576" y="2380500"/>
              <a:chExt cx="2664961" cy="2495876"/>
            </a:xfrm>
          </p:grpSpPr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8D3A405D-CB7D-4842-BB5A-4019FE00C390}"/>
                  </a:ext>
                </a:extLst>
              </p:cNvPr>
              <p:cNvSpPr txBox="1"/>
              <p:nvPr/>
            </p:nvSpPr>
            <p:spPr>
              <a:xfrm>
                <a:off x="324576" y="2380500"/>
                <a:ext cx="2664961" cy="24958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95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48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  <a:endParaRPr lang="en-US" sz="36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F45CD104-DB5C-483A-AE4C-D2DA241EF3FF}"/>
                  </a:ext>
                </a:extLst>
              </p:cNvPr>
              <p:cNvSpPr txBox="1"/>
              <p:nvPr/>
            </p:nvSpPr>
            <p:spPr>
              <a:xfrm>
                <a:off x="1510719" y="3121595"/>
                <a:ext cx="3507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</a:rPr>
                  <a:t>-</a:t>
                </a:r>
              </a:p>
            </p:txBody>
          </p:sp>
          <p:cxnSp>
            <p:nvCxnSpPr>
              <p:cNvPr id="103" name="Straight Connector 102">
                <a:extLst>
                  <a:ext uri="{FF2B5EF4-FFF2-40B4-BE49-F238E27FC236}">
                    <a16:creationId xmlns:a16="http://schemas.microsoft.com/office/drawing/2014/main" id="{66BC691A-F6CD-473A-8E76-7FDB1AB2E53D}"/>
                  </a:ext>
                </a:extLst>
              </p:cNvPr>
              <p:cNvCxnSpPr/>
              <p:nvPr/>
            </p:nvCxnSpPr>
            <p:spPr>
              <a:xfrm>
                <a:off x="1865539" y="4070438"/>
                <a:ext cx="66989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2F9C1015-914F-4813-AAE7-E63D359A88A3}"/>
                </a:ext>
              </a:extLst>
            </p:cNvPr>
            <p:cNvSpPr txBox="1"/>
            <p:nvPr/>
          </p:nvSpPr>
          <p:spPr>
            <a:xfrm>
              <a:off x="9580310" y="4391485"/>
              <a:ext cx="825867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47</a:t>
              </a:r>
            </a:p>
            <a:p>
              <a:endPara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66349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41" grpId="0" animBg="1"/>
      <p:bldP spid="4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335" y="5574040"/>
            <a:ext cx="2857500" cy="149142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4"/>
          <a:srcRect l="7607" t="9720" r="7737" b="54882"/>
          <a:stretch/>
        </p:blipFill>
        <p:spPr>
          <a:xfrm>
            <a:off x="23620" y="5767304"/>
            <a:ext cx="12211050" cy="1104900"/>
          </a:xfrm>
          <a:prstGeom prst="rect">
            <a:avLst/>
          </a:prstGeom>
        </p:spPr>
      </p:pic>
      <p:sp>
        <p:nvSpPr>
          <p:cNvPr id="34" name="五角星 28"/>
          <p:cNvSpPr/>
          <p:nvPr/>
        </p:nvSpPr>
        <p:spPr>
          <a:xfrm rot="1354410">
            <a:off x="11599119" y="429522"/>
            <a:ext cx="552482" cy="543060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1" name="五角星 35"/>
          <p:cNvSpPr/>
          <p:nvPr/>
        </p:nvSpPr>
        <p:spPr>
          <a:xfrm rot="20634135">
            <a:off x="10881390" y="6319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2" name="五角星 32"/>
          <p:cNvSpPr/>
          <p:nvPr/>
        </p:nvSpPr>
        <p:spPr>
          <a:xfrm rot="19614248">
            <a:off x="11657444" y="1202747"/>
            <a:ext cx="423775" cy="423775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06E61BD-D210-499C-960C-A4D9792FB99A}"/>
              </a:ext>
            </a:extLst>
          </p:cNvPr>
          <p:cNvGrpSpPr/>
          <p:nvPr/>
        </p:nvGrpSpPr>
        <p:grpSpPr>
          <a:xfrm>
            <a:off x="105634" y="351830"/>
            <a:ext cx="4746565" cy="705990"/>
            <a:chOff x="30507" y="1382937"/>
            <a:chExt cx="4746565" cy="705990"/>
          </a:xfrm>
        </p:grpSpPr>
        <p:sp>
          <p:nvSpPr>
            <p:cNvPr id="8" name="MH_Other_2">
              <a:extLst>
                <a:ext uri="{FF2B5EF4-FFF2-40B4-BE49-F238E27FC236}">
                  <a16:creationId xmlns:a16="http://schemas.microsoft.com/office/drawing/2014/main" id="{BAA175AB-077D-4BD0-A080-17BDAB0F0E20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30507" y="1382937"/>
              <a:ext cx="728786" cy="70599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Autofit/>
            </a:bodyPr>
            <a:lstStyle/>
            <a:p>
              <a:pPr algn="ctr">
                <a:defRPr/>
              </a:pP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2</a:t>
              </a:r>
              <a:endParaRPr lang="zh-CN" altLang="en-US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EDA2EB5-549A-4BE6-8900-4402973754DA}"/>
                </a:ext>
              </a:extLst>
            </p:cNvPr>
            <p:cNvSpPr txBox="1"/>
            <p:nvPr/>
          </p:nvSpPr>
          <p:spPr>
            <a:xfrm>
              <a:off x="804510" y="1495128"/>
              <a:ext cx="397256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Tìm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chữ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thích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hợp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A584688E-D2D2-4655-A1F0-450C7DB42E0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930" b="20620"/>
          <a:stretch/>
        </p:blipFill>
        <p:spPr>
          <a:xfrm>
            <a:off x="79289" y="1027044"/>
            <a:ext cx="5319983" cy="3374859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39E603D1-C14A-4878-B6A0-FAE518BFDD0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930" b="20620"/>
          <a:stretch/>
        </p:blipFill>
        <p:spPr>
          <a:xfrm>
            <a:off x="6504738" y="963488"/>
            <a:ext cx="5319983" cy="3374859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9E4B060C-5DD9-4D18-A552-1A06540BE9E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930" b="20620"/>
          <a:stretch/>
        </p:blipFill>
        <p:spPr>
          <a:xfrm>
            <a:off x="3632707" y="3397174"/>
            <a:ext cx="5319983" cy="3374859"/>
          </a:xfrm>
          <a:prstGeom prst="rect">
            <a:avLst/>
          </a:prstGeom>
        </p:spPr>
      </p:pic>
      <p:grpSp>
        <p:nvGrpSpPr>
          <p:cNvPr id="43" name="Group 42">
            <a:extLst>
              <a:ext uri="{FF2B5EF4-FFF2-40B4-BE49-F238E27FC236}">
                <a16:creationId xmlns:a16="http://schemas.microsoft.com/office/drawing/2014/main" id="{3FF8F4C3-2790-4F9B-9294-5B5387D04FE7}"/>
              </a:ext>
            </a:extLst>
          </p:cNvPr>
          <p:cNvGrpSpPr/>
          <p:nvPr/>
        </p:nvGrpSpPr>
        <p:grpSpPr>
          <a:xfrm>
            <a:off x="4256863" y="3773597"/>
            <a:ext cx="2799454" cy="3016222"/>
            <a:chOff x="5782977" y="2591955"/>
            <a:chExt cx="2799454" cy="3016222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5A70811B-1A76-4084-9F89-2A8972E9CBE6}"/>
                </a:ext>
              </a:extLst>
            </p:cNvPr>
            <p:cNvGrpSpPr/>
            <p:nvPr/>
          </p:nvGrpSpPr>
          <p:grpSpPr>
            <a:xfrm>
              <a:off x="5782977" y="2591955"/>
              <a:ext cx="2799454" cy="2585323"/>
              <a:chOff x="12571" y="2533623"/>
              <a:chExt cx="2799454" cy="2585323"/>
            </a:xfrm>
          </p:grpSpPr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58AAB2C0-1282-4D06-871A-9E84DE348368}"/>
                  </a:ext>
                </a:extLst>
              </p:cNvPr>
              <p:cNvSpPr txBox="1"/>
              <p:nvPr/>
            </p:nvSpPr>
            <p:spPr>
              <a:xfrm>
                <a:off x="12571" y="2533623"/>
                <a:ext cx="2799454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   1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2 5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  <a:endParaRPr lang="en-US" sz="36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9D6E36E4-38D4-4C3C-8E27-6F410A1C67E2}"/>
                  </a:ext>
                </a:extLst>
              </p:cNvPr>
              <p:cNvSpPr txBox="1"/>
              <p:nvPr/>
            </p:nvSpPr>
            <p:spPr>
              <a:xfrm>
                <a:off x="1028306" y="3246315"/>
                <a:ext cx="5503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</a:rPr>
                  <a:t>-</a:t>
                </a:r>
              </a:p>
            </p:txBody>
          </p: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6B9D93E5-F0F9-40C0-9C31-F13D1A8D5145}"/>
                  </a:ext>
                </a:extLst>
              </p:cNvPr>
              <p:cNvCxnSpPr/>
              <p:nvPr/>
            </p:nvCxnSpPr>
            <p:spPr>
              <a:xfrm>
                <a:off x="1548558" y="4186115"/>
                <a:ext cx="66989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4F92993C-CD0F-41F3-97EC-3224694AB473}"/>
                </a:ext>
              </a:extLst>
            </p:cNvPr>
            <p:cNvSpPr txBox="1"/>
            <p:nvPr/>
          </p:nvSpPr>
          <p:spPr>
            <a:xfrm>
              <a:off x="7162995" y="4407848"/>
              <a:ext cx="569387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4</a:t>
              </a:r>
            </a:p>
            <a:p>
              <a:endPara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51DAC640-44E1-4864-880E-AA673990FD1B}"/>
              </a:ext>
            </a:extLst>
          </p:cNvPr>
          <p:cNvGrpSpPr/>
          <p:nvPr/>
        </p:nvGrpSpPr>
        <p:grpSpPr>
          <a:xfrm>
            <a:off x="740661" y="1385681"/>
            <a:ext cx="2799454" cy="3016222"/>
            <a:chOff x="5782977" y="2591955"/>
            <a:chExt cx="2799454" cy="3016222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0A37FA30-AEB5-47BE-9D08-DDC7E16E534D}"/>
                </a:ext>
              </a:extLst>
            </p:cNvPr>
            <p:cNvGrpSpPr/>
            <p:nvPr/>
          </p:nvGrpSpPr>
          <p:grpSpPr>
            <a:xfrm>
              <a:off x="5782977" y="2591955"/>
              <a:ext cx="2799454" cy="2585323"/>
              <a:chOff x="12571" y="2533623"/>
              <a:chExt cx="2799454" cy="2585323"/>
            </a:xfrm>
          </p:grpSpPr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14A7C7BD-C406-4667-875B-F89D41E0A8F7}"/>
                  </a:ext>
                </a:extLst>
              </p:cNvPr>
              <p:cNvSpPr txBox="1"/>
              <p:nvPr/>
            </p:nvSpPr>
            <p:spPr>
              <a:xfrm>
                <a:off x="12571" y="2533623"/>
                <a:ext cx="2799454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4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1 7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  <a:endParaRPr lang="en-US" sz="36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799A7B41-899F-47CF-B211-6361111C476E}"/>
                  </a:ext>
                </a:extLst>
              </p:cNvPr>
              <p:cNvSpPr txBox="1"/>
              <p:nvPr/>
            </p:nvSpPr>
            <p:spPr>
              <a:xfrm>
                <a:off x="1028306" y="3246315"/>
                <a:ext cx="5503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</a:rPr>
                  <a:t>-</a:t>
                </a:r>
              </a:p>
            </p:txBody>
          </p: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0243AD52-344A-424C-9A0E-B646ABA8FCF6}"/>
                  </a:ext>
                </a:extLst>
              </p:cNvPr>
              <p:cNvCxnSpPr/>
              <p:nvPr/>
            </p:nvCxnSpPr>
            <p:spPr>
              <a:xfrm>
                <a:off x="1548558" y="4186115"/>
                <a:ext cx="66989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F0C27383-A7B6-44C7-8DE4-354203B717EE}"/>
                </a:ext>
              </a:extLst>
            </p:cNvPr>
            <p:cNvSpPr txBox="1"/>
            <p:nvPr/>
          </p:nvSpPr>
          <p:spPr>
            <a:xfrm>
              <a:off x="7162995" y="4407848"/>
              <a:ext cx="954107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2 4</a:t>
              </a:r>
            </a:p>
            <a:p>
              <a:endPara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ECCC38C8-D0B1-41C5-B96A-255175CDD545}"/>
              </a:ext>
            </a:extLst>
          </p:cNvPr>
          <p:cNvGrpSpPr/>
          <p:nvPr/>
        </p:nvGrpSpPr>
        <p:grpSpPr>
          <a:xfrm>
            <a:off x="7165838" y="1340975"/>
            <a:ext cx="2799454" cy="2585323"/>
            <a:chOff x="5782977" y="2591955"/>
            <a:chExt cx="2799454" cy="2585323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DA08EF63-9595-45C8-9A67-E78DADCDB136}"/>
                </a:ext>
              </a:extLst>
            </p:cNvPr>
            <p:cNvGrpSpPr/>
            <p:nvPr/>
          </p:nvGrpSpPr>
          <p:grpSpPr>
            <a:xfrm>
              <a:off x="5782977" y="2591955"/>
              <a:ext cx="2799454" cy="2585323"/>
              <a:chOff x="12571" y="2533623"/>
              <a:chExt cx="2799454" cy="2585323"/>
            </a:xfrm>
          </p:grpSpPr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1409419C-8370-4EE1-AA36-D9BB29BC4E42}"/>
                  </a:ext>
                </a:extLst>
              </p:cNvPr>
              <p:cNvSpPr txBox="1"/>
              <p:nvPr/>
            </p:nvSpPr>
            <p:spPr>
              <a:xfrm>
                <a:off x="12571" y="2533623"/>
                <a:ext cx="2799454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8 3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   9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  <a:endParaRPr lang="en-US" sz="36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F9802A12-7CEA-47BE-B8EC-FD548E1853DB}"/>
                  </a:ext>
                </a:extLst>
              </p:cNvPr>
              <p:cNvSpPr txBox="1"/>
              <p:nvPr/>
            </p:nvSpPr>
            <p:spPr>
              <a:xfrm>
                <a:off x="1028306" y="3246315"/>
                <a:ext cx="5503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</a:rPr>
                  <a:t>-</a:t>
                </a:r>
              </a:p>
            </p:txBody>
          </p: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1F8B526D-91B9-43AA-B14A-1252FC44B020}"/>
                  </a:ext>
                </a:extLst>
              </p:cNvPr>
              <p:cNvCxnSpPr/>
              <p:nvPr/>
            </p:nvCxnSpPr>
            <p:spPr>
              <a:xfrm>
                <a:off x="1548558" y="4186115"/>
                <a:ext cx="66989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FF9D08F5-F35E-4D7E-B58D-651F5A198F0E}"/>
                </a:ext>
              </a:extLst>
            </p:cNvPr>
            <p:cNvSpPr txBox="1"/>
            <p:nvPr/>
          </p:nvSpPr>
          <p:spPr>
            <a:xfrm>
              <a:off x="7162995" y="4407848"/>
              <a:ext cx="56938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2</a:t>
              </a:r>
            </a:p>
          </p:txBody>
        </p:sp>
      </p:grpSp>
      <p:sp>
        <p:nvSpPr>
          <p:cNvPr id="62" name="Rectangle: Rounded Corners 19">
            <a:extLst>
              <a:ext uri="{FF2B5EF4-FFF2-40B4-BE49-F238E27FC236}">
                <a16:creationId xmlns:a16="http://schemas.microsoft.com/office/drawing/2014/main" id="{5762153F-C07F-4211-8E5B-627B7E13B43D}"/>
              </a:ext>
            </a:extLst>
          </p:cNvPr>
          <p:cNvSpPr/>
          <p:nvPr/>
        </p:nvSpPr>
        <p:spPr>
          <a:xfrm>
            <a:off x="2649918" y="1675695"/>
            <a:ext cx="432000" cy="432000"/>
          </a:xfrm>
          <a:prstGeom prst="round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63" name="Rectangle: Rounded Corners 24">
            <a:extLst>
              <a:ext uri="{FF2B5EF4-FFF2-40B4-BE49-F238E27FC236}">
                <a16:creationId xmlns:a16="http://schemas.microsoft.com/office/drawing/2014/main" id="{C8628C81-3087-4CD1-945C-339E94564A7C}"/>
              </a:ext>
            </a:extLst>
          </p:cNvPr>
          <p:cNvSpPr/>
          <p:nvPr/>
        </p:nvSpPr>
        <p:spPr>
          <a:xfrm>
            <a:off x="2495831" y="1555437"/>
            <a:ext cx="668600" cy="672516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4" name="Rectangle: Rounded Corners 19">
            <a:extLst>
              <a:ext uri="{FF2B5EF4-FFF2-40B4-BE49-F238E27FC236}">
                <a16:creationId xmlns:a16="http://schemas.microsoft.com/office/drawing/2014/main" id="{EC92696C-2BB9-4747-9C39-8ED874BC411A}"/>
              </a:ext>
            </a:extLst>
          </p:cNvPr>
          <p:cNvSpPr/>
          <p:nvPr/>
        </p:nvSpPr>
        <p:spPr>
          <a:xfrm>
            <a:off x="8701825" y="2437863"/>
            <a:ext cx="432000" cy="432000"/>
          </a:xfrm>
          <a:prstGeom prst="round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2" name="Rectangle: Rounded Corners 19">
            <a:extLst>
              <a:ext uri="{FF2B5EF4-FFF2-40B4-BE49-F238E27FC236}">
                <a16:creationId xmlns:a16="http://schemas.microsoft.com/office/drawing/2014/main" id="{B63B6CDC-A789-4BF5-B967-79FD91B6EAAE}"/>
              </a:ext>
            </a:extLst>
          </p:cNvPr>
          <p:cNvSpPr/>
          <p:nvPr/>
        </p:nvSpPr>
        <p:spPr>
          <a:xfrm>
            <a:off x="5794244" y="4047335"/>
            <a:ext cx="432000" cy="432000"/>
          </a:xfrm>
          <a:prstGeom prst="round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3" name="Rectangle: Rounded Corners 19">
            <a:extLst>
              <a:ext uri="{FF2B5EF4-FFF2-40B4-BE49-F238E27FC236}">
                <a16:creationId xmlns:a16="http://schemas.microsoft.com/office/drawing/2014/main" id="{136A5FD6-42F0-4426-A6CE-5BC04DC23665}"/>
              </a:ext>
            </a:extLst>
          </p:cNvPr>
          <p:cNvSpPr/>
          <p:nvPr/>
        </p:nvSpPr>
        <p:spPr>
          <a:xfrm>
            <a:off x="9075512" y="3238982"/>
            <a:ext cx="432000" cy="432000"/>
          </a:xfrm>
          <a:prstGeom prst="round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4" name="Rectangle: Rounded Corners 19">
            <a:extLst>
              <a:ext uri="{FF2B5EF4-FFF2-40B4-BE49-F238E27FC236}">
                <a16:creationId xmlns:a16="http://schemas.microsoft.com/office/drawing/2014/main" id="{11E65109-085A-417B-97FC-947309AA9F86}"/>
              </a:ext>
            </a:extLst>
          </p:cNvPr>
          <p:cNvSpPr/>
          <p:nvPr/>
        </p:nvSpPr>
        <p:spPr>
          <a:xfrm>
            <a:off x="6127799" y="5692292"/>
            <a:ext cx="432000" cy="432000"/>
          </a:xfrm>
          <a:prstGeom prst="round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5" name="Rectangle: Rounded Corners 24">
            <a:extLst>
              <a:ext uri="{FF2B5EF4-FFF2-40B4-BE49-F238E27FC236}">
                <a16:creationId xmlns:a16="http://schemas.microsoft.com/office/drawing/2014/main" id="{8AAA82B6-440F-416D-9D1B-155468BE6D6D}"/>
              </a:ext>
            </a:extLst>
          </p:cNvPr>
          <p:cNvSpPr/>
          <p:nvPr/>
        </p:nvSpPr>
        <p:spPr>
          <a:xfrm>
            <a:off x="8941646" y="3113221"/>
            <a:ext cx="668600" cy="672516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76" name="Rectangle: Rounded Corners 24">
            <a:extLst>
              <a:ext uri="{FF2B5EF4-FFF2-40B4-BE49-F238E27FC236}">
                <a16:creationId xmlns:a16="http://schemas.microsoft.com/office/drawing/2014/main" id="{50D0FDC1-7D4C-4354-8C20-6DD545454E0A}"/>
              </a:ext>
            </a:extLst>
          </p:cNvPr>
          <p:cNvSpPr/>
          <p:nvPr/>
        </p:nvSpPr>
        <p:spPr>
          <a:xfrm>
            <a:off x="8565565" y="2315219"/>
            <a:ext cx="668600" cy="672516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77" name="Rectangle: Rounded Corners 24">
            <a:extLst>
              <a:ext uri="{FF2B5EF4-FFF2-40B4-BE49-F238E27FC236}">
                <a16:creationId xmlns:a16="http://schemas.microsoft.com/office/drawing/2014/main" id="{DB56EB5E-32DA-4B38-8898-2484899B6A8F}"/>
              </a:ext>
            </a:extLst>
          </p:cNvPr>
          <p:cNvSpPr/>
          <p:nvPr/>
        </p:nvSpPr>
        <p:spPr>
          <a:xfrm>
            <a:off x="6015239" y="5582163"/>
            <a:ext cx="668600" cy="672516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78" name="Rectangle: Rounded Corners 24">
            <a:extLst>
              <a:ext uri="{FF2B5EF4-FFF2-40B4-BE49-F238E27FC236}">
                <a16:creationId xmlns:a16="http://schemas.microsoft.com/office/drawing/2014/main" id="{38C72EF9-E3D6-462B-98C5-DAAA7AAAFFB2}"/>
              </a:ext>
            </a:extLst>
          </p:cNvPr>
          <p:cNvSpPr/>
          <p:nvPr/>
        </p:nvSpPr>
        <p:spPr>
          <a:xfrm>
            <a:off x="5693834" y="3941741"/>
            <a:ext cx="668600" cy="672516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487992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41" grpId="0" animBg="1"/>
      <p:bldP spid="42" grpId="0" animBg="1"/>
      <p:bldP spid="62" grpId="0" animBg="1"/>
      <p:bldP spid="62" grpId="1" animBg="1"/>
      <p:bldP spid="63" grpId="0" animBg="1"/>
      <p:bldP spid="64" grpId="0" animBg="1"/>
      <p:bldP spid="64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 animBg="1"/>
      <p:bldP spid="76" grpId="0" animBg="1"/>
      <p:bldP spid="77" grpId="0" animBg="1"/>
      <p:bldP spid="7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335" y="5574040"/>
            <a:ext cx="2857500" cy="149142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4"/>
          <a:srcRect l="7607" t="9720" r="7737" b="54882"/>
          <a:stretch/>
        </p:blipFill>
        <p:spPr>
          <a:xfrm>
            <a:off x="23620" y="5767304"/>
            <a:ext cx="12211050" cy="1104900"/>
          </a:xfrm>
          <a:prstGeom prst="rect">
            <a:avLst/>
          </a:prstGeom>
        </p:spPr>
      </p:pic>
      <p:sp>
        <p:nvSpPr>
          <p:cNvPr id="34" name="五角星 28"/>
          <p:cNvSpPr/>
          <p:nvPr/>
        </p:nvSpPr>
        <p:spPr>
          <a:xfrm rot="1354410">
            <a:off x="11599119" y="429522"/>
            <a:ext cx="552482" cy="543060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1" name="五角星 35"/>
          <p:cNvSpPr/>
          <p:nvPr/>
        </p:nvSpPr>
        <p:spPr>
          <a:xfrm rot="20634135">
            <a:off x="10881390" y="6319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2" name="五角星 32"/>
          <p:cNvSpPr/>
          <p:nvPr/>
        </p:nvSpPr>
        <p:spPr>
          <a:xfrm rot="19614248">
            <a:off x="11657444" y="1202747"/>
            <a:ext cx="423775" cy="423775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FACCE63-C3C0-4E96-8E84-549577E79AA7}"/>
              </a:ext>
            </a:extLst>
          </p:cNvPr>
          <p:cNvGrpSpPr/>
          <p:nvPr/>
        </p:nvGrpSpPr>
        <p:grpSpPr>
          <a:xfrm>
            <a:off x="116444" y="175727"/>
            <a:ext cx="10447314" cy="954107"/>
            <a:chOff x="30507" y="1327085"/>
            <a:chExt cx="10447314" cy="954107"/>
          </a:xfrm>
        </p:grpSpPr>
        <p:sp>
          <p:nvSpPr>
            <p:cNvPr id="8" name="MH_Other_2">
              <a:extLst>
                <a:ext uri="{FF2B5EF4-FFF2-40B4-BE49-F238E27FC236}">
                  <a16:creationId xmlns:a16="http://schemas.microsoft.com/office/drawing/2014/main" id="{090B2F0D-2EF8-4543-B844-994490EB682A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30507" y="1382937"/>
              <a:ext cx="728786" cy="70599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Autofit/>
            </a:bodyPr>
            <a:lstStyle/>
            <a:p>
              <a:pPr algn="ctr">
                <a:defRPr/>
              </a:pP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3</a:t>
              </a:r>
              <a:endParaRPr lang="zh-CN" altLang="en-US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032727A-A56B-420C-860C-954933A7CA45}"/>
                </a:ext>
              </a:extLst>
            </p:cNvPr>
            <p:cNvSpPr txBox="1"/>
            <p:nvPr/>
          </p:nvSpPr>
          <p:spPr>
            <a:xfrm>
              <a:off x="812418" y="1327085"/>
              <a:ext cx="9665403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Toà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nhà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60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căn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phòng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35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căn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phòng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đã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bật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đèn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</a:p>
            <a:p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Hỏi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bao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nhiêu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căn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phòng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chưa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bật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đèn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10" name="Rounded Rectangle 6">
            <a:extLst>
              <a:ext uri="{FF2B5EF4-FFF2-40B4-BE49-F238E27FC236}">
                <a16:creationId xmlns:a16="http://schemas.microsoft.com/office/drawing/2014/main" id="{4507BA41-D34A-4B0C-A77E-C5CB8A8A0F4C}"/>
              </a:ext>
            </a:extLst>
          </p:cNvPr>
          <p:cNvSpPr/>
          <p:nvPr/>
        </p:nvSpPr>
        <p:spPr>
          <a:xfrm>
            <a:off x="3329412" y="1689239"/>
            <a:ext cx="2282782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763" lvl="1"/>
            <a:r>
              <a:rPr lang="en-US" sz="3200" b="1" dirty="0" err="1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Tóm</a:t>
            </a:r>
            <a:r>
              <a:rPr lang="en-US" sz="3200" b="1" dirty="0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tắt</a:t>
            </a:r>
            <a:endParaRPr lang="en-US" sz="3200" b="1" dirty="0">
              <a:solidFill>
                <a:srgbClr val="008A3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ounded Rectangle 7">
            <a:extLst>
              <a:ext uri="{FF2B5EF4-FFF2-40B4-BE49-F238E27FC236}">
                <a16:creationId xmlns:a16="http://schemas.microsoft.com/office/drawing/2014/main" id="{FCC0E117-6A97-49B6-B0E2-5FC29ACF2DC2}"/>
              </a:ext>
            </a:extLst>
          </p:cNvPr>
          <p:cNvSpPr/>
          <p:nvPr/>
        </p:nvSpPr>
        <p:spPr>
          <a:xfrm>
            <a:off x="1137330" y="2085064"/>
            <a:ext cx="7649731" cy="164453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763" lvl="1"/>
            <a:r>
              <a:rPr lang="en-US" sz="3200" b="1" dirty="0" err="1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200" b="1" dirty="0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 				: 60 </a:t>
            </a:r>
            <a:r>
              <a:rPr lang="en-US" sz="3200" b="1" dirty="0" err="1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căn</a:t>
            </a:r>
            <a:r>
              <a:rPr lang="en-US" sz="3200" b="1" dirty="0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phòng</a:t>
            </a:r>
            <a:endParaRPr lang="en-US" sz="3200" b="1" dirty="0">
              <a:solidFill>
                <a:srgbClr val="008A3E"/>
              </a:solidFill>
              <a:latin typeface="Arial" pitchFamily="34" charset="0"/>
              <a:cs typeface="Arial" pitchFamily="34" charset="0"/>
            </a:endParaRPr>
          </a:p>
          <a:p>
            <a:pPr marL="4763" lvl="1"/>
            <a:r>
              <a:rPr lang="en-US" sz="3200" b="1" dirty="0" err="1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Đã</a:t>
            </a:r>
            <a:r>
              <a:rPr lang="en-US" sz="3200" b="1" dirty="0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bật</a:t>
            </a:r>
            <a:r>
              <a:rPr lang="en-US" sz="3200" b="1" dirty="0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đèn</a:t>
            </a:r>
            <a:r>
              <a:rPr lang="en-US" sz="3200" b="1" dirty="0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		: 35 </a:t>
            </a:r>
            <a:r>
              <a:rPr lang="en-US" sz="3200" b="1" dirty="0" err="1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căn</a:t>
            </a:r>
            <a:r>
              <a:rPr lang="en-US" sz="3200" b="1" dirty="0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phòng</a:t>
            </a:r>
            <a:endParaRPr lang="en-US" sz="3200" b="1" dirty="0">
              <a:solidFill>
                <a:srgbClr val="008A3E"/>
              </a:solidFill>
              <a:latin typeface="Arial" pitchFamily="34" charset="0"/>
              <a:cs typeface="Arial" pitchFamily="34" charset="0"/>
            </a:endParaRPr>
          </a:p>
          <a:p>
            <a:pPr marL="4763" lvl="1"/>
            <a:r>
              <a:rPr lang="en-US" sz="3200" b="1" dirty="0" err="1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Chưa</a:t>
            </a:r>
            <a:r>
              <a:rPr lang="en-US" sz="3200" b="1" dirty="0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bật</a:t>
            </a:r>
            <a:r>
              <a:rPr lang="en-US" sz="3200" b="1" dirty="0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đèn</a:t>
            </a:r>
            <a:r>
              <a:rPr lang="en-US" sz="3200" b="1" dirty="0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		: … </a:t>
            </a:r>
            <a:r>
              <a:rPr lang="en-US" sz="3200" b="1" dirty="0" err="1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căn</a:t>
            </a:r>
            <a:r>
              <a:rPr lang="en-US" sz="3200" b="1" dirty="0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phòng</a:t>
            </a:r>
            <a:r>
              <a:rPr lang="en-US" sz="3200" b="1" dirty="0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2" name="Rounded Rectangle 8">
            <a:extLst>
              <a:ext uri="{FF2B5EF4-FFF2-40B4-BE49-F238E27FC236}">
                <a16:creationId xmlns:a16="http://schemas.microsoft.com/office/drawing/2014/main" id="{72C7972D-FC7C-4A84-BAA1-E3776DDEF771}"/>
              </a:ext>
            </a:extLst>
          </p:cNvPr>
          <p:cNvSpPr/>
          <p:nvPr/>
        </p:nvSpPr>
        <p:spPr>
          <a:xfrm>
            <a:off x="5505415" y="4109834"/>
            <a:ext cx="1927045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763" lvl="1"/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giải</a:t>
            </a:r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ounded Rectangle 9">
            <a:extLst>
              <a:ext uri="{FF2B5EF4-FFF2-40B4-BE49-F238E27FC236}">
                <a16:creationId xmlns:a16="http://schemas.microsoft.com/office/drawing/2014/main" id="{245B5867-6052-4F58-B3E1-15621FCB1172}"/>
              </a:ext>
            </a:extLst>
          </p:cNvPr>
          <p:cNvSpPr/>
          <p:nvPr/>
        </p:nvSpPr>
        <p:spPr>
          <a:xfrm>
            <a:off x="1819808" y="4611881"/>
            <a:ext cx="8743950" cy="16155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1" algn="ctr"/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căn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phòng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chưa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bật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đèn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285750" lvl="1" algn="ctr"/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60 - 35 = 25 (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căn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phòng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marL="285750" lvl="1" algn="ctr"/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Đáp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25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căn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phòng</a:t>
            </a:r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8238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41" grpId="0" animBg="1"/>
      <p:bldP spid="42" grpId="0" animBg="1"/>
      <p:bldP spid="10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335" y="5574040"/>
            <a:ext cx="2857500" cy="149142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6"/>
          <a:srcRect l="7607" t="9720" r="7737" b="54882"/>
          <a:stretch/>
        </p:blipFill>
        <p:spPr>
          <a:xfrm>
            <a:off x="23620" y="5767304"/>
            <a:ext cx="12211050" cy="1104900"/>
          </a:xfrm>
          <a:prstGeom prst="rect">
            <a:avLst/>
          </a:prstGeom>
        </p:spPr>
      </p:pic>
      <p:sp>
        <p:nvSpPr>
          <p:cNvPr id="34" name="五角星 28"/>
          <p:cNvSpPr/>
          <p:nvPr/>
        </p:nvSpPr>
        <p:spPr>
          <a:xfrm rot="1354410">
            <a:off x="11599119" y="429522"/>
            <a:ext cx="552482" cy="543060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1" name="五角星 35"/>
          <p:cNvSpPr/>
          <p:nvPr/>
        </p:nvSpPr>
        <p:spPr>
          <a:xfrm rot="20634135">
            <a:off x="10881390" y="6319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2" name="五角星 32"/>
          <p:cNvSpPr/>
          <p:nvPr/>
        </p:nvSpPr>
        <p:spPr>
          <a:xfrm rot="19614248">
            <a:off x="11657444" y="1202747"/>
            <a:ext cx="423775" cy="423775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C8312FB-979E-489E-A714-BA1E8C53B6B5}"/>
              </a:ext>
            </a:extLst>
          </p:cNvPr>
          <p:cNvGrpSpPr/>
          <p:nvPr/>
        </p:nvGrpSpPr>
        <p:grpSpPr>
          <a:xfrm>
            <a:off x="984301" y="3550984"/>
            <a:ext cx="2648135" cy="2648135"/>
            <a:chOff x="1129281" y="518596"/>
            <a:chExt cx="2648135" cy="2648135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15AC3327-8142-42AC-BC2A-68769E9E30E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768" b="100000" l="0" r="99192"/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9281" y="518596"/>
              <a:ext cx="2648135" cy="2648135"/>
            </a:xfrm>
            <a:prstGeom prst="rect">
              <a:avLst/>
            </a:prstGeom>
          </p:spPr>
        </p:pic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FF8A9C46-26A5-4AA9-AEC3-A7605CCC5A2B}"/>
                </a:ext>
              </a:extLst>
            </p:cNvPr>
            <p:cNvSpPr/>
            <p:nvPr/>
          </p:nvSpPr>
          <p:spPr>
            <a:xfrm>
              <a:off x="1486562" y="1927725"/>
              <a:ext cx="1933575" cy="787400"/>
            </a:xfrm>
            <a:prstGeom prst="roundRect">
              <a:avLst>
                <a:gd name="adj" fmla="val 41667"/>
              </a:avLst>
            </a:prstGeom>
            <a:solidFill>
              <a:srgbClr val="FF0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A. 54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B891084-77D6-4F1E-BA63-A6263BFAEA35}"/>
              </a:ext>
            </a:extLst>
          </p:cNvPr>
          <p:cNvGrpSpPr/>
          <p:nvPr/>
        </p:nvGrpSpPr>
        <p:grpSpPr>
          <a:xfrm>
            <a:off x="4688491" y="3477844"/>
            <a:ext cx="2648135" cy="2648135"/>
            <a:chOff x="1129281" y="518596"/>
            <a:chExt cx="2648135" cy="2648135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EE3F4380-3C8F-4DAE-9C76-897A38457C2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768" b="100000" l="0" r="99192"/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9281" y="518596"/>
              <a:ext cx="2648135" cy="2648135"/>
            </a:xfrm>
            <a:prstGeom prst="rect">
              <a:avLst/>
            </a:prstGeom>
          </p:spPr>
        </p:pic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6014DFE4-B54D-427F-B5F5-513C398732B4}"/>
                </a:ext>
              </a:extLst>
            </p:cNvPr>
            <p:cNvSpPr/>
            <p:nvPr/>
          </p:nvSpPr>
          <p:spPr>
            <a:xfrm>
              <a:off x="1486562" y="1927725"/>
              <a:ext cx="1933575" cy="787400"/>
            </a:xfrm>
            <a:prstGeom prst="roundRect">
              <a:avLst>
                <a:gd name="adj" fmla="val 41667"/>
              </a:avLst>
            </a:prstGeom>
            <a:solidFill>
              <a:srgbClr val="FF0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B. 64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8E37D83-4A38-4D89-889E-14C2F5528DEF}"/>
              </a:ext>
            </a:extLst>
          </p:cNvPr>
          <p:cNvGrpSpPr/>
          <p:nvPr/>
        </p:nvGrpSpPr>
        <p:grpSpPr>
          <a:xfrm>
            <a:off x="8264964" y="3434316"/>
            <a:ext cx="2648135" cy="2648135"/>
            <a:chOff x="1129281" y="518596"/>
            <a:chExt cx="2648135" cy="2648135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B249AB36-1F55-413D-80B9-EC92BB8B61C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768" b="100000" l="0" r="99192"/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9281" y="518596"/>
              <a:ext cx="2648135" cy="2648135"/>
            </a:xfrm>
            <a:prstGeom prst="rect">
              <a:avLst/>
            </a:prstGeom>
          </p:spPr>
        </p:pic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53E5ABCA-BA6B-411C-8DEA-BF98D57A7465}"/>
                </a:ext>
              </a:extLst>
            </p:cNvPr>
            <p:cNvSpPr/>
            <p:nvPr/>
          </p:nvSpPr>
          <p:spPr>
            <a:xfrm>
              <a:off x="1486562" y="1927725"/>
              <a:ext cx="1933575" cy="787400"/>
            </a:xfrm>
            <a:prstGeom prst="roundRect">
              <a:avLst>
                <a:gd name="adj" fmla="val 41667"/>
              </a:avLst>
            </a:prstGeom>
            <a:solidFill>
              <a:srgbClr val="FF0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C. 74</a:t>
              </a:r>
            </a:p>
          </p:txBody>
        </p:sp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42468E31-8D17-40AF-BC8B-2391C2B329F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/>
        </p:blipFill>
        <p:spPr>
          <a:xfrm>
            <a:off x="2578884" y="1099680"/>
            <a:ext cx="1649531" cy="2079355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2A3B1A1-43DE-4843-B89D-0C4A7AE59AEE}"/>
              </a:ext>
            </a:extLst>
          </p:cNvPr>
          <p:cNvGrpSpPr/>
          <p:nvPr/>
        </p:nvGrpSpPr>
        <p:grpSpPr>
          <a:xfrm>
            <a:off x="4548960" y="651175"/>
            <a:ext cx="3936167" cy="1664057"/>
            <a:chOff x="3754848" y="1730426"/>
            <a:chExt cx="6179907" cy="1757031"/>
          </a:xfrm>
        </p:grpSpPr>
        <p:sp>
          <p:nvSpPr>
            <p:cNvPr id="26" name="Text Box 1736">
              <a:extLst>
                <a:ext uri="{FF2B5EF4-FFF2-40B4-BE49-F238E27FC236}">
                  <a16:creationId xmlns:a16="http://schemas.microsoft.com/office/drawing/2014/main" id="{1F793A4A-FC9F-4819-A379-0397A017DD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93980" y="2279500"/>
              <a:ext cx="5068912" cy="6174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b="1" dirty="0">
                  <a:solidFill>
                    <a:srgbClr val="002060"/>
                  </a:solidFill>
                  <a:ea typeface="Arial-Rounded" panose="020B0500000000000000" pitchFamily="34" charset="0"/>
                  <a:cs typeface="Arial" panose="020B0604020202020204" pitchFamily="34" charset="0"/>
                </a:rPr>
                <a:t>a)  32 + 48 - 16</a:t>
              </a:r>
            </a:p>
          </p:txBody>
        </p:sp>
        <p:sp>
          <p:nvSpPr>
            <p:cNvPr id="27" name="Cloud Callout 8">
              <a:extLst>
                <a:ext uri="{FF2B5EF4-FFF2-40B4-BE49-F238E27FC236}">
                  <a16:creationId xmlns:a16="http://schemas.microsoft.com/office/drawing/2014/main" id="{0CE0899A-D093-411D-BECB-B3CAEEA7B418}"/>
                </a:ext>
              </a:extLst>
            </p:cNvPr>
            <p:cNvSpPr/>
            <p:nvPr/>
          </p:nvSpPr>
          <p:spPr>
            <a:xfrm>
              <a:off x="3754848" y="1730426"/>
              <a:ext cx="6179907" cy="1757031"/>
            </a:xfrm>
            <a:prstGeom prst="cloudCallout">
              <a:avLst>
                <a:gd name="adj1" fmla="val -60774"/>
                <a:gd name="adj2" fmla="val 31887"/>
              </a:avLst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5A6B230F-4F41-45BA-9918-D60ADEC5E7BB}"/>
              </a:ext>
            </a:extLst>
          </p:cNvPr>
          <p:cNvGrpSpPr/>
          <p:nvPr/>
        </p:nvGrpSpPr>
        <p:grpSpPr>
          <a:xfrm>
            <a:off x="116444" y="231579"/>
            <a:ext cx="4321663" cy="705990"/>
            <a:chOff x="116444" y="231579"/>
            <a:chExt cx="4321663" cy="705990"/>
          </a:xfrm>
        </p:grpSpPr>
        <p:sp>
          <p:nvSpPr>
            <p:cNvPr id="28" name="MH_Other_2">
              <a:extLst>
                <a:ext uri="{FF2B5EF4-FFF2-40B4-BE49-F238E27FC236}">
                  <a16:creationId xmlns:a16="http://schemas.microsoft.com/office/drawing/2014/main" id="{FCEF1EBD-2408-4624-BE45-0F8C59E501FE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116444" y="231579"/>
              <a:ext cx="728786" cy="70599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Autofit/>
            </a:bodyPr>
            <a:lstStyle/>
            <a:p>
              <a:pPr algn="ctr">
                <a:defRPr/>
              </a:pP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4</a:t>
              </a:r>
              <a:endParaRPr lang="zh-CN" altLang="en-US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27082E9-5CD4-42E2-B395-83E2D08EBB3D}"/>
                </a:ext>
              </a:extLst>
            </p:cNvPr>
            <p:cNvSpPr txBox="1"/>
            <p:nvPr/>
          </p:nvSpPr>
          <p:spPr>
            <a:xfrm>
              <a:off x="898355" y="324585"/>
              <a:ext cx="35397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Chọn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kết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quả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đúng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pic>
        <p:nvPicPr>
          <p:cNvPr id="35" name="Picture 34">
            <a:extLst>
              <a:ext uri="{FF2B5EF4-FFF2-40B4-BE49-F238E27FC236}">
                <a16:creationId xmlns:a16="http://schemas.microsoft.com/office/drawing/2014/main" id="{AB46E0A6-C96F-48E0-AC17-F587B49AA05E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colorTemperature colorTemp="7200"/>
                    </a14:imgEffect>
                    <a14:imgEffect>
                      <a14:saturation sat="4000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768" t="8601" r="4571" b="15475"/>
          <a:stretch/>
        </p:blipFill>
        <p:spPr>
          <a:xfrm>
            <a:off x="3639770" y="2571742"/>
            <a:ext cx="4113184" cy="377793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533D244-54A6-4BC0-8DD0-DAA41EDBB6EF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7184" b="97989" l="2299" r="24713">
                        <a14:foregroundMark x1="10632" y1="14943" x2="18103" y2="14943"/>
                        <a14:foregroundMark x1="8621" y1="12644" x2="11207" y2="135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3664"/>
          <a:stretch/>
        </p:blipFill>
        <p:spPr>
          <a:xfrm rot="19737616">
            <a:off x="5661832" y="2385926"/>
            <a:ext cx="823288" cy="2535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859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2Hiệu-ứng-âm-thanh-oh-nooo-_mp3cut.net_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1 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2Hiệu-ứng-âm-thanh-oh-nooo-_mp3cut.net_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34" grpId="0" animBg="1"/>
      <p:bldP spid="41" grpId="0" animBg="1"/>
      <p:bldP spid="4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335" y="5574040"/>
            <a:ext cx="2857500" cy="149142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6"/>
          <a:srcRect l="7607" t="9720" r="7737" b="54882"/>
          <a:stretch/>
        </p:blipFill>
        <p:spPr>
          <a:xfrm>
            <a:off x="23620" y="5767304"/>
            <a:ext cx="12211050" cy="1104900"/>
          </a:xfrm>
          <a:prstGeom prst="rect">
            <a:avLst/>
          </a:prstGeom>
        </p:spPr>
      </p:pic>
      <p:sp>
        <p:nvSpPr>
          <p:cNvPr id="34" name="五角星 28"/>
          <p:cNvSpPr/>
          <p:nvPr/>
        </p:nvSpPr>
        <p:spPr>
          <a:xfrm rot="1354410">
            <a:off x="11599119" y="429522"/>
            <a:ext cx="552482" cy="543060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1" name="五角星 35"/>
          <p:cNvSpPr/>
          <p:nvPr/>
        </p:nvSpPr>
        <p:spPr>
          <a:xfrm rot="20634135">
            <a:off x="10881390" y="6319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2" name="五角星 32"/>
          <p:cNvSpPr/>
          <p:nvPr/>
        </p:nvSpPr>
        <p:spPr>
          <a:xfrm rot="19614248">
            <a:off x="11657444" y="1202747"/>
            <a:ext cx="423775" cy="423775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C8312FB-979E-489E-A714-BA1E8C53B6B5}"/>
              </a:ext>
            </a:extLst>
          </p:cNvPr>
          <p:cNvGrpSpPr/>
          <p:nvPr/>
        </p:nvGrpSpPr>
        <p:grpSpPr>
          <a:xfrm>
            <a:off x="984301" y="3550984"/>
            <a:ext cx="2648135" cy="2648135"/>
            <a:chOff x="1129281" y="518596"/>
            <a:chExt cx="2648135" cy="2648135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15AC3327-8142-42AC-BC2A-68769E9E30E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768" b="100000" l="0" r="99192"/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9281" y="518596"/>
              <a:ext cx="2648135" cy="2648135"/>
            </a:xfrm>
            <a:prstGeom prst="rect">
              <a:avLst/>
            </a:prstGeom>
          </p:spPr>
        </p:pic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FF8A9C46-26A5-4AA9-AEC3-A7605CCC5A2B}"/>
                </a:ext>
              </a:extLst>
            </p:cNvPr>
            <p:cNvSpPr/>
            <p:nvPr/>
          </p:nvSpPr>
          <p:spPr>
            <a:xfrm>
              <a:off x="1486562" y="1927725"/>
              <a:ext cx="1933575" cy="787400"/>
            </a:xfrm>
            <a:prstGeom prst="roundRect">
              <a:avLst>
                <a:gd name="adj" fmla="val 41667"/>
              </a:avLst>
            </a:prstGeom>
            <a:solidFill>
              <a:srgbClr val="FF0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A. 70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B891084-77D6-4F1E-BA63-A6263BFAEA35}"/>
              </a:ext>
            </a:extLst>
          </p:cNvPr>
          <p:cNvGrpSpPr/>
          <p:nvPr/>
        </p:nvGrpSpPr>
        <p:grpSpPr>
          <a:xfrm>
            <a:off x="4688491" y="3477844"/>
            <a:ext cx="2648135" cy="2648135"/>
            <a:chOff x="1129281" y="518596"/>
            <a:chExt cx="2648135" cy="2648135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EE3F4380-3C8F-4DAE-9C76-897A38457C2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768" b="100000" l="0" r="99192"/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9281" y="518596"/>
              <a:ext cx="2648135" cy="2648135"/>
            </a:xfrm>
            <a:prstGeom prst="rect">
              <a:avLst/>
            </a:prstGeom>
          </p:spPr>
        </p:pic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6014DFE4-B54D-427F-B5F5-513C398732B4}"/>
                </a:ext>
              </a:extLst>
            </p:cNvPr>
            <p:cNvSpPr/>
            <p:nvPr/>
          </p:nvSpPr>
          <p:spPr>
            <a:xfrm>
              <a:off x="1486562" y="1927725"/>
              <a:ext cx="1933575" cy="787400"/>
            </a:xfrm>
            <a:prstGeom prst="roundRect">
              <a:avLst>
                <a:gd name="adj" fmla="val 41667"/>
              </a:avLst>
            </a:prstGeom>
            <a:solidFill>
              <a:srgbClr val="FF0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B. 60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8E37D83-4A38-4D89-889E-14C2F5528DEF}"/>
              </a:ext>
            </a:extLst>
          </p:cNvPr>
          <p:cNvGrpSpPr/>
          <p:nvPr/>
        </p:nvGrpSpPr>
        <p:grpSpPr>
          <a:xfrm>
            <a:off x="8264964" y="3434316"/>
            <a:ext cx="2648135" cy="2648135"/>
            <a:chOff x="1129281" y="518596"/>
            <a:chExt cx="2648135" cy="2648135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B249AB36-1F55-413D-80B9-EC92BB8B61C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768" b="100000" l="0" r="99192"/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9281" y="518596"/>
              <a:ext cx="2648135" cy="2648135"/>
            </a:xfrm>
            <a:prstGeom prst="rect">
              <a:avLst/>
            </a:prstGeom>
          </p:spPr>
        </p:pic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53E5ABCA-BA6B-411C-8DEA-BF98D57A7465}"/>
                </a:ext>
              </a:extLst>
            </p:cNvPr>
            <p:cNvSpPr/>
            <p:nvPr/>
          </p:nvSpPr>
          <p:spPr>
            <a:xfrm>
              <a:off x="1486562" y="1927725"/>
              <a:ext cx="1933575" cy="787400"/>
            </a:xfrm>
            <a:prstGeom prst="roundRect">
              <a:avLst>
                <a:gd name="adj" fmla="val 41667"/>
              </a:avLst>
            </a:prstGeom>
            <a:solidFill>
              <a:srgbClr val="FF0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C. 50</a:t>
              </a:r>
            </a:p>
          </p:txBody>
        </p:sp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42468E31-8D17-40AF-BC8B-2391C2B329F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/>
        </p:blipFill>
        <p:spPr>
          <a:xfrm>
            <a:off x="2578884" y="1099680"/>
            <a:ext cx="1649531" cy="2079355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2A3B1A1-43DE-4843-B89D-0C4A7AE59AEE}"/>
              </a:ext>
            </a:extLst>
          </p:cNvPr>
          <p:cNvGrpSpPr/>
          <p:nvPr/>
        </p:nvGrpSpPr>
        <p:grpSpPr>
          <a:xfrm>
            <a:off x="4548960" y="651175"/>
            <a:ext cx="3936167" cy="1664057"/>
            <a:chOff x="3754848" y="1730426"/>
            <a:chExt cx="6179907" cy="1757031"/>
          </a:xfrm>
        </p:grpSpPr>
        <p:sp>
          <p:nvSpPr>
            <p:cNvPr id="26" name="Text Box 1736">
              <a:extLst>
                <a:ext uri="{FF2B5EF4-FFF2-40B4-BE49-F238E27FC236}">
                  <a16:creationId xmlns:a16="http://schemas.microsoft.com/office/drawing/2014/main" id="{1F793A4A-FC9F-4819-A379-0397A017DD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93980" y="2279500"/>
              <a:ext cx="5068912" cy="6174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b="1" dirty="0">
                  <a:solidFill>
                    <a:srgbClr val="002060"/>
                  </a:solidFill>
                  <a:ea typeface="Arial-Rounded" panose="020B0500000000000000" pitchFamily="34" charset="0"/>
                  <a:cs typeface="Arial" panose="020B0604020202020204" pitchFamily="34" charset="0"/>
                </a:rPr>
                <a:t>b)  33 – 16 + 53</a:t>
              </a:r>
            </a:p>
          </p:txBody>
        </p:sp>
        <p:sp>
          <p:nvSpPr>
            <p:cNvPr id="27" name="Cloud Callout 8">
              <a:extLst>
                <a:ext uri="{FF2B5EF4-FFF2-40B4-BE49-F238E27FC236}">
                  <a16:creationId xmlns:a16="http://schemas.microsoft.com/office/drawing/2014/main" id="{0CE0899A-D093-411D-BECB-B3CAEEA7B418}"/>
                </a:ext>
              </a:extLst>
            </p:cNvPr>
            <p:cNvSpPr/>
            <p:nvPr/>
          </p:nvSpPr>
          <p:spPr>
            <a:xfrm>
              <a:off x="3754848" y="1730426"/>
              <a:ext cx="6179907" cy="1757031"/>
            </a:xfrm>
            <a:prstGeom prst="cloudCallout">
              <a:avLst>
                <a:gd name="adj1" fmla="val -60774"/>
                <a:gd name="adj2" fmla="val 31887"/>
              </a:avLst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5A6B230F-4F41-45BA-9918-D60ADEC5E7BB}"/>
              </a:ext>
            </a:extLst>
          </p:cNvPr>
          <p:cNvGrpSpPr/>
          <p:nvPr/>
        </p:nvGrpSpPr>
        <p:grpSpPr>
          <a:xfrm>
            <a:off x="116444" y="231579"/>
            <a:ext cx="4321663" cy="705990"/>
            <a:chOff x="116444" y="231579"/>
            <a:chExt cx="4321663" cy="705990"/>
          </a:xfrm>
        </p:grpSpPr>
        <p:sp>
          <p:nvSpPr>
            <p:cNvPr id="28" name="MH_Other_2">
              <a:extLst>
                <a:ext uri="{FF2B5EF4-FFF2-40B4-BE49-F238E27FC236}">
                  <a16:creationId xmlns:a16="http://schemas.microsoft.com/office/drawing/2014/main" id="{FCEF1EBD-2408-4624-BE45-0F8C59E501FE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116444" y="231579"/>
              <a:ext cx="728786" cy="70599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Autofit/>
            </a:bodyPr>
            <a:lstStyle/>
            <a:p>
              <a:pPr algn="ctr">
                <a:defRPr/>
              </a:pP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4</a:t>
              </a:r>
              <a:endParaRPr lang="zh-CN" altLang="en-US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27082E9-5CD4-42E2-B395-83E2D08EBB3D}"/>
                </a:ext>
              </a:extLst>
            </p:cNvPr>
            <p:cNvSpPr txBox="1"/>
            <p:nvPr/>
          </p:nvSpPr>
          <p:spPr>
            <a:xfrm>
              <a:off x="898355" y="324585"/>
              <a:ext cx="35397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Chọn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kết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quả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đúng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pic>
        <p:nvPicPr>
          <p:cNvPr id="35" name="Picture 34">
            <a:extLst>
              <a:ext uri="{FF2B5EF4-FFF2-40B4-BE49-F238E27FC236}">
                <a16:creationId xmlns:a16="http://schemas.microsoft.com/office/drawing/2014/main" id="{AB46E0A6-C96F-48E0-AC17-F587B49AA05E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colorTemperature colorTemp="7200"/>
                    </a14:imgEffect>
                    <a14:imgEffect>
                      <a14:saturation sat="4000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768" t="8601" r="4571" b="15475"/>
          <a:stretch/>
        </p:blipFill>
        <p:spPr>
          <a:xfrm>
            <a:off x="-68269" y="2348042"/>
            <a:ext cx="4113184" cy="377793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533D244-54A6-4BC0-8DD0-DAA41EDBB6EF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7184" b="97989" l="2299" r="24713">
                        <a14:foregroundMark x1="10632" y1="14943" x2="18103" y2="14943"/>
                        <a14:foregroundMark x1="8621" y1="12644" x2="11207" y2="135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3664"/>
          <a:stretch/>
        </p:blipFill>
        <p:spPr>
          <a:xfrm rot="19737616">
            <a:off x="1952234" y="2237859"/>
            <a:ext cx="823288" cy="2535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637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1 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4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2Hiệu-ứng-âm-thanh-oh-nooo-_mp3cut.net_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2Hiệu-ứng-âm-thanh-oh-nooo-_mp3cut.net_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34" grpId="0" animBg="1"/>
      <p:bldP spid="41" grpId="0" animBg="1"/>
      <p:bldP spid="4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48508" y="5753100"/>
            <a:ext cx="12211050" cy="1104900"/>
          </a:xfrm>
          <a:prstGeom prst="rect">
            <a:avLst/>
          </a:prstGeom>
        </p:spPr>
      </p:pic>
      <p:sp>
        <p:nvSpPr>
          <p:cNvPr id="34" name="五角星 28"/>
          <p:cNvSpPr/>
          <p:nvPr/>
        </p:nvSpPr>
        <p:spPr>
          <a:xfrm rot="1354410">
            <a:off x="11599119" y="429522"/>
            <a:ext cx="552482" cy="543060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1" name="五角星 35"/>
          <p:cNvSpPr/>
          <p:nvPr/>
        </p:nvSpPr>
        <p:spPr>
          <a:xfrm rot="20634135">
            <a:off x="10881390" y="6319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2" name="五角星 32"/>
          <p:cNvSpPr/>
          <p:nvPr/>
        </p:nvSpPr>
        <p:spPr>
          <a:xfrm rot="19614248">
            <a:off x="11657444" y="1202747"/>
            <a:ext cx="423775" cy="423775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FACCE63-C3C0-4E96-8E84-549577E79AA7}"/>
              </a:ext>
            </a:extLst>
          </p:cNvPr>
          <p:cNvGrpSpPr/>
          <p:nvPr/>
        </p:nvGrpSpPr>
        <p:grpSpPr>
          <a:xfrm>
            <a:off x="29458" y="316735"/>
            <a:ext cx="4490637" cy="2674431"/>
            <a:chOff x="165547" y="1414233"/>
            <a:chExt cx="4490637" cy="2674431"/>
          </a:xfrm>
        </p:grpSpPr>
        <p:sp>
          <p:nvSpPr>
            <p:cNvPr id="8" name="MH_Other_2">
              <a:extLst>
                <a:ext uri="{FF2B5EF4-FFF2-40B4-BE49-F238E27FC236}">
                  <a16:creationId xmlns:a16="http://schemas.microsoft.com/office/drawing/2014/main" id="{090B2F0D-2EF8-4543-B844-994490EB682A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165547" y="1414233"/>
              <a:ext cx="728786" cy="70599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Autofit/>
            </a:bodyPr>
            <a:lstStyle/>
            <a:p>
              <a:pPr algn="ctr">
                <a:defRPr/>
              </a:pP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5</a:t>
              </a:r>
              <a:endParaRPr lang="zh-CN" altLang="en-US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032727A-A56B-420C-860C-954933A7CA45}"/>
                </a:ext>
              </a:extLst>
            </p:cNvPr>
            <p:cNvSpPr txBox="1"/>
            <p:nvPr/>
          </p:nvSpPr>
          <p:spPr>
            <a:xfrm>
              <a:off x="166887" y="2272782"/>
              <a:ext cx="4489297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Mỗi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con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mèo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sẽ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câu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con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ghi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phép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kết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quả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ghi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trên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</a:p>
            <a:p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Tìm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cho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mỗi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con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mèo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4E0F186A-22A3-44BB-BEC6-5CEA9A46D78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8828" b="86484" l="10000" r="92083"/>
                    </a14:imgEffect>
                    <a14:imgEffect>
                      <a14:sharpenSoften amount="25000"/>
                    </a14:imgEffect>
                    <a14:imgEffect>
                      <a14:colorTemperature colorTemp="5300"/>
                    </a14:imgEffect>
                    <a14:imgEffect>
                      <a14:saturation sat="2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414" t="19292" r="7692" b="13101"/>
          <a:stretch/>
        </p:blipFill>
        <p:spPr>
          <a:xfrm>
            <a:off x="4077782" y="-364465"/>
            <a:ext cx="8156888" cy="7352530"/>
          </a:xfrm>
          <a:prstGeom prst="rect">
            <a:avLst/>
          </a:prstGeom>
        </p:spPr>
      </p:pic>
      <p:sp>
        <p:nvSpPr>
          <p:cNvPr id="5" name="Freeform: Shape 4">
            <a:extLst>
              <a:ext uri="{FF2B5EF4-FFF2-40B4-BE49-F238E27FC236}">
                <a16:creationId xmlns:a16="http://schemas.microsoft.com/office/drawing/2014/main" id="{B6F5847F-EC55-4E74-82D1-6D268D00056E}"/>
              </a:ext>
            </a:extLst>
          </p:cNvPr>
          <p:cNvSpPr/>
          <p:nvPr/>
        </p:nvSpPr>
        <p:spPr>
          <a:xfrm rot="21141838">
            <a:off x="8719543" y="3433734"/>
            <a:ext cx="724071" cy="2740243"/>
          </a:xfrm>
          <a:custGeom>
            <a:avLst/>
            <a:gdLst>
              <a:gd name="connsiteX0" fmla="*/ 123 w 1095276"/>
              <a:gd name="connsiteY0" fmla="*/ 0 h 2604977"/>
              <a:gd name="connsiteX1" fmla="*/ 180876 w 1095276"/>
              <a:gd name="connsiteY1" fmla="*/ 1435395 h 2604977"/>
              <a:gd name="connsiteX2" fmla="*/ 1095276 w 1095276"/>
              <a:gd name="connsiteY2" fmla="*/ 2604977 h 2604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95276" h="2604977">
                <a:moveTo>
                  <a:pt x="123" y="0"/>
                </a:moveTo>
                <a:cubicBezTo>
                  <a:pt x="-764" y="500616"/>
                  <a:pt x="-1650" y="1001232"/>
                  <a:pt x="180876" y="1435395"/>
                </a:cubicBezTo>
                <a:cubicBezTo>
                  <a:pt x="363402" y="1869558"/>
                  <a:pt x="729339" y="2237267"/>
                  <a:pt x="1095276" y="2604977"/>
                </a:cubicBezTo>
              </a:path>
            </a:pathLst>
          </a:custGeom>
          <a:noFill/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21478EFC-857F-43B8-A5D0-7F4BA3849A22}"/>
              </a:ext>
            </a:extLst>
          </p:cNvPr>
          <p:cNvSpPr/>
          <p:nvPr/>
        </p:nvSpPr>
        <p:spPr>
          <a:xfrm>
            <a:off x="8452885" y="3806456"/>
            <a:ext cx="1105786" cy="2385898"/>
          </a:xfrm>
          <a:custGeom>
            <a:avLst/>
            <a:gdLst>
              <a:gd name="connsiteX0" fmla="*/ 0 w 1105786"/>
              <a:gd name="connsiteY0" fmla="*/ 2009553 h 2385898"/>
              <a:gd name="connsiteX1" fmla="*/ 425302 w 1105786"/>
              <a:gd name="connsiteY1" fmla="*/ 2232837 h 2385898"/>
              <a:gd name="connsiteX2" fmla="*/ 1105786 w 1105786"/>
              <a:gd name="connsiteY2" fmla="*/ 0 h 2385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05786" h="2385898">
                <a:moveTo>
                  <a:pt x="0" y="2009553"/>
                </a:moveTo>
                <a:cubicBezTo>
                  <a:pt x="120502" y="2288658"/>
                  <a:pt x="241004" y="2567763"/>
                  <a:pt x="425302" y="2232837"/>
                </a:cubicBezTo>
                <a:cubicBezTo>
                  <a:pt x="609600" y="1897911"/>
                  <a:pt x="857693" y="948955"/>
                  <a:pt x="1105786" y="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DE6BF7B-4AC8-4840-B343-E72F656A0CA8}"/>
              </a:ext>
            </a:extLst>
          </p:cNvPr>
          <p:cNvSpPr/>
          <p:nvPr/>
        </p:nvSpPr>
        <p:spPr>
          <a:xfrm>
            <a:off x="8708065" y="1562986"/>
            <a:ext cx="808075" cy="169240"/>
          </a:xfrm>
          <a:custGeom>
            <a:avLst/>
            <a:gdLst>
              <a:gd name="connsiteX0" fmla="*/ 0 w 808075"/>
              <a:gd name="connsiteY0" fmla="*/ 0 h 169240"/>
              <a:gd name="connsiteX1" fmla="*/ 244549 w 808075"/>
              <a:gd name="connsiteY1" fmla="*/ 159488 h 169240"/>
              <a:gd name="connsiteX2" fmla="*/ 808075 w 808075"/>
              <a:gd name="connsiteY2" fmla="*/ 138223 h 16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08075" h="169240">
                <a:moveTo>
                  <a:pt x="0" y="0"/>
                </a:moveTo>
                <a:cubicBezTo>
                  <a:pt x="54935" y="68225"/>
                  <a:pt x="109870" y="136451"/>
                  <a:pt x="244549" y="159488"/>
                </a:cubicBezTo>
                <a:cubicBezTo>
                  <a:pt x="379228" y="182525"/>
                  <a:pt x="593651" y="160374"/>
                  <a:pt x="808075" y="138223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081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41" grpId="0" animBg="1"/>
      <p:bldP spid="42" grpId="0" animBg="1"/>
      <p:bldP spid="5" grpId="0" animBg="1"/>
      <p:bldP spid="6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五角星 32"/>
          <p:cNvSpPr/>
          <p:nvPr/>
        </p:nvSpPr>
        <p:spPr>
          <a:xfrm rot="2121297">
            <a:off x="11780047" y="978714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27" name="五角星 36"/>
          <p:cNvSpPr/>
          <p:nvPr/>
        </p:nvSpPr>
        <p:spPr>
          <a:xfrm rot="2755789">
            <a:off x="9975604" y="116091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28" name="五角星 35"/>
          <p:cNvSpPr/>
          <p:nvPr/>
        </p:nvSpPr>
        <p:spPr>
          <a:xfrm rot="19384917">
            <a:off x="10695818" y="37778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29" name="五角星 34"/>
          <p:cNvSpPr/>
          <p:nvPr/>
        </p:nvSpPr>
        <p:spPr>
          <a:xfrm rot="337835">
            <a:off x="11567479" y="-56956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30" name="五角星 36"/>
          <p:cNvSpPr/>
          <p:nvPr/>
        </p:nvSpPr>
        <p:spPr>
          <a:xfrm rot="20248740">
            <a:off x="11665226" y="1623417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9050" y="5753100"/>
            <a:ext cx="12211050" cy="1104900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725" y="4548923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6247" y="4663793"/>
            <a:ext cx="1504954" cy="2079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43C4F48E-7CD4-4E4D-A1BA-3BB343DBB871}"/>
              </a:ext>
            </a:extLst>
          </p:cNvPr>
          <p:cNvSpPr txBox="1"/>
          <p:nvPr/>
        </p:nvSpPr>
        <p:spPr>
          <a:xfrm>
            <a:off x="3411201" y="428887"/>
            <a:ext cx="5434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Củng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cố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-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dặn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dò</a:t>
            </a:r>
            <a:endParaRPr lang="en-US" sz="40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iCiel Crocante" panose="02000000000000000000" pitchFamily="2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F75BC83-C195-45A6-BA36-9FA130BD4C2A}"/>
              </a:ext>
            </a:extLst>
          </p:cNvPr>
          <p:cNvSpPr txBox="1"/>
          <p:nvPr/>
        </p:nvSpPr>
        <p:spPr>
          <a:xfrm>
            <a:off x="2067428" y="2081128"/>
            <a:ext cx="9170631" cy="29557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Rèn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kĩ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năng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trừ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nhớ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chữ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chữ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số</a:t>
            </a:r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Xem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trước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: 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	“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Luyện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”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trang</a:t>
            </a:r>
            <a:r>
              <a:rPr lang="en-US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93,94”</a:t>
            </a:r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8" name="图片 2">
            <a:extLst>
              <a:ext uri="{FF2B5EF4-FFF2-40B4-BE49-F238E27FC236}">
                <a16:creationId xmlns:a16="http://schemas.microsoft.com/office/drawing/2014/main" id="{50D7D1F0-A4A3-4CF9-9289-81D7E70D66A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878" y="5036874"/>
            <a:ext cx="3579122" cy="1868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271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animClr clrSpc="rgb" dir="cw">
                                      <p:cBhvr>
                                        <p:cTn id="10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11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18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19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animClr clrSpc="rgb" dir="cw">
                                      <p:cBhvr>
                                        <p:cTn id="26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set>
                                      <p:cBhvr>
                                        <p:cTn id="27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4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5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42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43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99000"/>
                            </p:stCondLst>
                            <p:childTnLst>
                              <p:par>
                                <p:cTn id="6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999500"/>
                            </p:stCondLst>
                            <p:childTnLst>
                              <p:par>
                                <p:cTn id="7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5" grpId="1" bldLvl="0" animBg="1"/>
      <p:bldP spid="27" grpId="0" bldLvl="0" animBg="1"/>
      <p:bldP spid="27" grpId="1" bldLvl="0" animBg="1"/>
      <p:bldP spid="28" grpId="0" bldLvl="0" animBg="1"/>
      <p:bldP spid="28" grpId="1" bldLvl="0" animBg="1"/>
      <p:bldP spid="29" grpId="0" bldLvl="0" animBg="1"/>
      <p:bldP spid="29" grpId="1" bldLvl="0" animBg="1"/>
      <p:bldP spid="30" grpId="0" bldLvl="0" animBg="1"/>
      <p:bldP spid="30" grpId="1" bldLvl="0" animBg="1"/>
      <p:bldP spid="36" grpId="0"/>
      <p:bldP spid="3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</TotalTime>
  <Words>328</Words>
  <Application>Microsoft Office PowerPoint</Application>
  <PresentationFormat>Widescreen</PresentationFormat>
  <Paragraphs>95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Arial Black</vt:lpstr>
      <vt:lpstr>Calibri</vt:lpstr>
      <vt:lpstr>Calibri Light</vt:lpstr>
      <vt:lpstr>iCiel Cadena</vt:lpstr>
      <vt:lpstr>iCiel Crocante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Admin</cp:lastModifiedBy>
  <cp:revision>63</cp:revision>
  <dcterms:created xsi:type="dcterms:W3CDTF">2021-06-02T14:28:43Z</dcterms:created>
  <dcterms:modified xsi:type="dcterms:W3CDTF">2021-06-24T09:59:02Z</dcterms:modified>
</cp:coreProperties>
</file>