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2" r:id="rId3"/>
    <p:sldId id="269" r:id="rId4"/>
    <p:sldId id="273" r:id="rId5"/>
    <p:sldId id="261" r:id="rId6"/>
    <p:sldId id="274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F97"/>
    <a:srgbClr val="CCFF33"/>
    <a:srgbClr val="214332"/>
    <a:srgbClr val="194B32"/>
    <a:srgbClr val="23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85463" y="202085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0" name="五角星 32">
            <a:extLst>
              <a:ext uri="{FF2B5EF4-FFF2-40B4-BE49-F238E27FC236}">
                <a16:creationId xmlns:a16="http://schemas.microsoft.com/office/drawing/2014/main" id="{C77BEDF0-3BA7-4250-893A-2DC9036D810E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AA323F-149D-4E7B-9463-D6DB93BC85B7}"/>
              </a:ext>
            </a:extLst>
          </p:cNvPr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496460D-D2BF-4E0C-8E7B-BB0F64590BF0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A3CD5C0-B043-4D83-B94C-B1C8DA797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C0431D7-2C45-40F2-A933-57B43F263366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7BD9521-893C-4DC9-B910-209A148CF1D5}"/>
                </a:ext>
              </a:extLst>
            </p:cNvPr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35 - 28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292FCD-BB9C-46D7-A113-4E2D9F12182B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BB99624-586A-4E77-A19E-80FB6800E9B5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3A6F4E9-A9DE-4D28-9BD5-B73F99C9EFA0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EE30D1-C085-4570-AAB9-2A01F1702201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9F4451E-7E30-4623-8CBA-D06431C45C6E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81E6767-2226-4A91-8F77-3CE2C41F7B02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93D0D1-D837-4343-B2CE-C77D40FD8901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305E935-8E80-4BC4-A74A-CB6FBDFF6863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8F56CA9-66F2-4D96-B6DF-5A45ED4B775B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C5EFC05-A925-48CA-AF3A-85209CACF238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0BBABA7-F3AE-46A9-A3E9-7075D08E8609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BF2F0E0-5E7D-4F22-9907-B4C5C6EE068F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B2A05A-A697-4FEE-B27B-DD84A4A86ADF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24EA391-F8B0-4A2D-A870-7DE47EC2CCBC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7DFD605-C92D-4237-8DF9-369A6193A5BF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BAC2E-A77F-412A-96A3-8B79DF36F5F8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660769E-59A5-4CE5-A203-7BF07A4BCCBB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B29328D-1176-475F-B87B-BDDCFD7204EA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53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1B92353-3A92-4D0D-84DD-7BE6CFDF56BF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45E8D25-305B-4DB8-92F2-56EEB087EA86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CFB216C-C792-4A9D-BE64-2B7970EA16A8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DEB82B7-DF18-4DFC-B550-682A96C983C6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DDAA42D-9C9A-4F2D-8E85-0E9562B9DB01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60FE00B-6A19-4251-A5B5-6ACEEA5714D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8BE2854-257E-4FAA-9B1D-0AC3AE261462}"/>
              </a:ext>
            </a:extLst>
          </p:cNvPr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A236E94-E1CC-4ED4-93D6-8BA43156C70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F3A606F2-AE62-4172-AA30-1E95DFF69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01E2777-8095-4336-AC14-3C013D2D78BA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544D387-FD67-4579-A838-C3B58FBF7F0A}"/>
                </a:ext>
              </a:extLst>
            </p:cNvPr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53 - 34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783C60E-A27A-4D32-97F4-87F438E63C8A}"/>
              </a:ext>
            </a:extLst>
          </p:cNvPr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1ADA0CB-2417-44B2-BBAA-14AA1BEEC221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3CF3B629-9D2C-4DFB-982E-7CBF07100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B38B8C5-3E5A-46F7-BED4-7A7F1E43D86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D613BB2-EA74-413D-8A62-5CC96B264418}"/>
                </a:ext>
              </a:extLst>
            </p:cNvPr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80 - 27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A27D8A1-60DD-483C-8BE4-A02B339C6BD7}"/>
              </a:ext>
            </a:extLst>
          </p:cNvPr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12704C7-464B-4937-BE20-873628DFC73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0096A20A-6816-4194-8109-B0C82B01B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DEDB67E-BC46-47F9-848C-90E39BADFC8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A3E7E21-2131-42D4-A29A-D4EBDFF63269}"/>
                </a:ext>
              </a:extLst>
            </p:cNvPr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90 -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28F40B-C47F-43C9-9564-3F3BD4D78C42}"/>
              </a:ext>
            </a:extLst>
          </p:cNvPr>
          <p:cNvGrpSpPr/>
          <p:nvPr/>
        </p:nvGrpSpPr>
        <p:grpSpPr>
          <a:xfrm>
            <a:off x="116444" y="231579"/>
            <a:ext cx="8845443" cy="705990"/>
            <a:chOff x="30507" y="1382937"/>
            <a:chExt cx="8845443" cy="705990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104F0575-0E8E-4334-BD08-AEE255F103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60D38B-79B5-43D7-8BF2-36C24F9A977F}"/>
                </a:ext>
              </a:extLst>
            </p:cNvPr>
            <p:cNvSpPr txBox="1"/>
            <p:nvPr/>
          </p:nvSpPr>
          <p:spPr>
            <a:xfrm>
              <a:off x="804510" y="1495128"/>
              <a:ext cx="80714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0DBFB-1ACF-4529-9168-208A19F6C0D6}"/>
              </a:ext>
            </a:extLst>
          </p:cNvPr>
          <p:cNvGrpSpPr/>
          <p:nvPr/>
        </p:nvGrpSpPr>
        <p:grpSpPr>
          <a:xfrm>
            <a:off x="116444" y="937569"/>
            <a:ext cx="4872044" cy="4482474"/>
            <a:chOff x="186132" y="876537"/>
            <a:chExt cx="3654737" cy="359775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F0B78C-DC2B-4448-B7DB-6F2B9D239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16399" t="29028" r="52811" b="13520"/>
            <a:stretch/>
          </p:blipFill>
          <p:spPr>
            <a:xfrm>
              <a:off x="186132" y="876537"/>
              <a:ext cx="3654737" cy="35977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6743AC-1DC2-42A8-BB38-6C72B0D842AC}"/>
                </a:ext>
              </a:extLst>
            </p:cNvPr>
            <p:cNvSpPr txBox="1"/>
            <p:nvPr/>
          </p:nvSpPr>
          <p:spPr>
            <a:xfrm rot="750853">
              <a:off x="2133507" y="1270361"/>
              <a:ext cx="1496131" cy="419951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– 4 = 36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2489B-96D8-481A-AC93-179E5E428861}"/>
              </a:ext>
            </a:extLst>
          </p:cNvPr>
          <p:cNvGrpSpPr/>
          <p:nvPr/>
        </p:nvGrpSpPr>
        <p:grpSpPr>
          <a:xfrm>
            <a:off x="7523381" y="524571"/>
            <a:ext cx="3908466" cy="3911004"/>
            <a:chOff x="7523381" y="524571"/>
            <a:chExt cx="3908466" cy="39110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68FB74-D68B-4111-9869-01E9136AB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64816" t="29028" r="8737" b="23924"/>
            <a:stretch/>
          </p:blipFill>
          <p:spPr>
            <a:xfrm>
              <a:off x="7523381" y="524571"/>
              <a:ext cx="3908466" cy="39110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D5041F-A4F9-4867-853C-40F97E8BECF6}"/>
                </a:ext>
              </a:extLst>
            </p:cNvPr>
            <p:cNvSpPr txBox="1"/>
            <p:nvPr/>
          </p:nvSpPr>
          <p:spPr>
            <a:xfrm rot="-120000">
              <a:off x="7692454" y="1918043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– 22 = 48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2D2C-08EB-4E61-B7B6-7121BD14E258}"/>
              </a:ext>
            </a:extLst>
          </p:cNvPr>
          <p:cNvGrpSpPr/>
          <p:nvPr/>
        </p:nvGrpSpPr>
        <p:grpSpPr>
          <a:xfrm>
            <a:off x="3368249" y="2961200"/>
            <a:ext cx="2420912" cy="3911004"/>
            <a:chOff x="3368249" y="2961200"/>
            <a:chExt cx="2420912" cy="391100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5B35C7-5468-41C9-A18C-F765936DC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27732" t="22415" r="50568" b="10701"/>
            <a:stretch/>
          </p:blipFill>
          <p:spPr>
            <a:xfrm>
              <a:off x="3368249" y="2961200"/>
              <a:ext cx="2420912" cy="391100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5A7F17-D241-4721-A90C-2B43C5D5CE85}"/>
                </a:ext>
              </a:extLst>
            </p:cNvPr>
            <p:cNvSpPr txBox="1"/>
            <p:nvPr/>
          </p:nvSpPr>
          <p:spPr>
            <a:xfrm rot="21236544">
              <a:off x="3466550" y="3389085"/>
              <a:ext cx="1994457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– 8 = 33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97B14-4345-4778-9DB1-8D4B07B5EAE6}"/>
              </a:ext>
            </a:extLst>
          </p:cNvPr>
          <p:cNvGrpSpPr/>
          <p:nvPr/>
        </p:nvGrpSpPr>
        <p:grpSpPr>
          <a:xfrm>
            <a:off x="5706156" y="3530448"/>
            <a:ext cx="4669702" cy="3341756"/>
            <a:chOff x="5706156" y="3530448"/>
            <a:chExt cx="4669702" cy="3341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04BA2A-7229-4D8F-8E65-CC7C9DD0D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56287" t="37754" r="3199" b="10702"/>
            <a:stretch/>
          </p:blipFill>
          <p:spPr>
            <a:xfrm>
              <a:off x="5706156" y="3530448"/>
              <a:ext cx="4669702" cy="33417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91D2E9-D43D-470A-8B9B-88DA259BE94C}"/>
                </a:ext>
              </a:extLst>
            </p:cNvPr>
            <p:cNvSpPr txBox="1"/>
            <p:nvPr/>
          </p:nvSpPr>
          <p:spPr>
            <a:xfrm>
              <a:off x="8007139" y="5036586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 – 17 = 54</a:t>
              </a:r>
            </a:p>
          </p:txBody>
        </p:sp>
      </p:grpSp>
      <p:pic>
        <p:nvPicPr>
          <p:cNvPr id="33" name="xanh 1">
            <a:extLst>
              <a:ext uri="{FF2B5EF4-FFF2-40B4-BE49-F238E27FC236}">
                <a16:creationId xmlns:a16="http://schemas.microsoft.com/office/drawing/2014/main" id="{29F1D71C-1C40-4CCC-94E6-0F9F190C7F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6" y="1565669"/>
            <a:ext cx="1072823" cy="1072823"/>
          </a:xfrm>
          <a:prstGeom prst="rect">
            <a:avLst/>
          </a:prstGeom>
        </p:spPr>
      </p:pic>
      <p:pic>
        <p:nvPicPr>
          <p:cNvPr id="35" name="do 2">
            <a:extLst>
              <a:ext uri="{FF2B5EF4-FFF2-40B4-BE49-F238E27FC236}">
                <a16:creationId xmlns:a16="http://schemas.microsoft.com/office/drawing/2014/main" id="{7296AE2C-2B4B-4C17-8391-4AC13AA71B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171598" y="1074488"/>
            <a:ext cx="1196915" cy="808108"/>
          </a:xfrm>
          <a:prstGeom prst="rect">
            <a:avLst/>
          </a:prstGeom>
        </p:spPr>
      </p:pic>
      <p:pic>
        <p:nvPicPr>
          <p:cNvPr id="36" name="do 2">
            <a:extLst>
              <a:ext uri="{FF2B5EF4-FFF2-40B4-BE49-F238E27FC236}">
                <a16:creationId xmlns:a16="http://schemas.microsoft.com/office/drawing/2014/main" id="{46713CB1-3857-4C0C-B2C5-D4483DCE5A7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3138396" y="3840768"/>
            <a:ext cx="1196915" cy="808108"/>
          </a:xfrm>
          <a:prstGeom prst="rect">
            <a:avLst/>
          </a:prstGeom>
        </p:spPr>
      </p:pic>
      <p:pic>
        <p:nvPicPr>
          <p:cNvPr id="37" name="xanh 1">
            <a:extLst>
              <a:ext uri="{FF2B5EF4-FFF2-40B4-BE49-F238E27FC236}">
                <a16:creationId xmlns:a16="http://schemas.microsoft.com/office/drawing/2014/main" id="{6E626F9A-319A-486D-8B46-8318B57426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03" y="5058769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7D902F-AA98-4228-B5B6-7451060E834A}"/>
              </a:ext>
            </a:extLst>
          </p:cNvPr>
          <p:cNvGrpSpPr/>
          <p:nvPr/>
        </p:nvGrpSpPr>
        <p:grpSpPr>
          <a:xfrm>
            <a:off x="116444" y="175727"/>
            <a:ext cx="10942641" cy="954107"/>
            <a:chOff x="30507" y="1327085"/>
            <a:chExt cx="10942641" cy="954107"/>
          </a:xfrm>
        </p:grpSpPr>
        <p:sp>
          <p:nvSpPr>
            <p:cNvPr id="10" name="MH_Other_2">
              <a:extLst>
                <a:ext uri="{FF2B5EF4-FFF2-40B4-BE49-F238E27FC236}">
                  <a16:creationId xmlns:a16="http://schemas.microsoft.com/office/drawing/2014/main" id="{6642812B-2741-4265-B97D-90226274015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B7E061-D414-424A-B71C-6618857C2F81}"/>
                </a:ext>
              </a:extLst>
            </p:cNvPr>
            <p:cNvSpPr txBox="1"/>
            <p:nvPr/>
          </p:nvSpPr>
          <p:spPr>
            <a:xfrm>
              <a:off x="812418" y="1327085"/>
              <a:ext cx="101607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33kg.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16kg.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-gam?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13B654-09F8-4254-BD15-D7CFFD435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87037" l="33802" r="69583">
                        <a14:foregroundMark x1="43542" y1="39074" x2="47188" y2="38889"/>
                        <a14:foregroundMark x1="60833" y1="54259" x2="63542" y2="55926"/>
                        <a14:backgroundMark x1="52396" y1="58704" x2="55104" y2="73148"/>
                        <a14:backgroundMark x1="45938" y1="68333" x2="45833" y2="69259"/>
                      </a14:backgroundRemoval>
                    </a14:imgEffect>
                  </a14:imgLayer>
                </a14:imgProps>
              </a:ext>
            </a:extLst>
          </a:blip>
          <a:srcRect l="33854" t="29074" r="30313" b="12963"/>
          <a:stretch/>
        </p:blipFill>
        <p:spPr>
          <a:xfrm>
            <a:off x="23620" y="3761119"/>
            <a:ext cx="3403600" cy="3096881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7B766520-D6E0-4262-AFF7-6D7B7221BD63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BF0B654-AAB2-4B03-A0E3-8780EE7612CF}"/>
              </a:ext>
            </a:extLst>
          </p:cNvPr>
          <p:cNvSpPr/>
          <p:nvPr/>
        </p:nvSpPr>
        <p:spPr>
          <a:xfrm>
            <a:off x="845230" y="2182410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					: 33kg</a:t>
            </a: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 	: 16kg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					: … kg?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1895FCB-709B-49A1-8218-AC9D9D0E0CD9}"/>
              </a:ext>
            </a:extLst>
          </p:cNvPr>
          <p:cNvSpPr/>
          <p:nvPr/>
        </p:nvSpPr>
        <p:spPr>
          <a:xfrm>
            <a:off x="7268959" y="414644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6EE4CAC1-E36E-4638-862D-D10D65595939}"/>
              </a:ext>
            </a:extLst>
          </p:cNvPr>
          <p:cNvSpPr/>
          <p:nvPr/>
        </p:nvSpPr>
        <p:spPr>
          <a:xfrm>
            <a:off x="3583352" y="4648495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-gam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33 - 16 = 17 (kg)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17 kg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CF70CA9-53CE-4836-B7B6-8E229747BB18}"/>
              </a:ext>
            </a:extLst>
          </p:cNvPr>
          <p:cNvSpPr/>
          <p:nvPr/>
        </p:nvSpPr>
        <p:spPr>
          <a:xfrm>
            <a:off x="1031994" y="479634"/>
            <a:ext cx="226679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 &lt;; = 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H_Other_2">
            <a:extLst>
              <a:ext uri="{FF2B5EF4-FFF2-40B4-BE49-F238E27FC236}">
                <a16:creationId xmlns:a16="http://schemas.microsoft.com/office/drawing/2014/main" id="{B775D976-71DE-48FC-9AE7-408AC032AA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7086" y="410119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A236B1-34D4-414B-85CE-75950078D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52361"/>
              </p:ext>
            </p:extLst>
          </p:nvPr>
        </p:nvGraphicFramePr>
        <p:xfrm>
          <a:off x="654594" y="1888322"/>
          <a:ext cx="110606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42 - 13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 30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52 - 15		60 - 15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70 - 25	 	 45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54 - 17		45 - 17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D0943436-4B84-40F6-B555-EEE5EFD83D59}"/>
              </a:ext>
            </a:extLst>
          </p:cNvPr>
          <p:cNvSpPr/>
          <p:nvPr/>
        </p:nvSpPr>
        <p:spPr>
          <a:xfrm>
            <a:off x="3298784" y="1888322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003D92EE-8A14-496C-8658-6C85C92D3E72}"/>
              </a:ext>
            </a:extLst>
          </p:cNvPr>
          <p:cNvSpPr/>
          <p:nvPr/>
        </p:nvSpPr>
        <p:spPr>
          <a:xfrm>
            <a:off x="3298784" y="3055082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98312B12-6ED7-4193-A5AD-80DF2060BDEE}"/>
              </a:ext>
            </a:extLst>
          </p:cNvPr>
          <p:cNvSpPr/>
          <p:nvPr/>
        </p:nvSpPr>
        <p:spPr>
          <a:xfrm>
            <a:off x="3302498" y="1888322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5" name="Rectangle: Rounded Corners 25">
            <a:extLst>
              <a:ext uri="{FF2B5EF4-FFF2-40B4-BE49-F238E27FC236}">
                <a16:creationId xmlns:a16="http://schemas.microsoft.com/office/drawing/2014/main" id="{9E9DCB4C-0177-4211-888A-7051787E0185}"/>
              </a:ext>
            </a:extLst>
          </p:cNvPr>
          <p:cNvSpPr/>
          <p:nvPr/>
        </p:nvSpPr>
        <p:spPr>
          <a:xfrm>
            <a:off x="3298784" y="311722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94DD7035-210C-4DFB-B97F-36C071B93C65}"/>
              </a:ext>
            </a:extLst>
          </p:cNvPr>
          <p:cNvSpPr/>
          <p:nvPr/>
        </p:nvSpPr>
        <p:spPr>
          <a:xfrm>
            <a:off x="8818233" y="1854676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973AB954-C241-4C86-B544-CDCB27B2D475}"/>
              </a:ext>
            </a:extLst>
          </p:cNvPr>
          <p:cNvSpPr/>
          <p:nvPr/>
        </p:nvSpPr>
        <p:spPr>
          <a:xfrm>
            <a:off x="8818233" y="3021436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23">
            <a:extLst>
              <a:ext uri="{FF2B5EF4-FFF2-40B4-BE49-F238E27FC236}">
                <a16:creationId xmlns:a16="http://schemas.microsoft.com/office/drawing/2014/main" id="{5E16AA9A-9C75-419D-B035-03D37E97789C}"/>
              </a:ext>
            </a:extLst>
          </p:cNvPr>
          <p:cNvSpPr/>
          <p:nvPr/>
        </p:nvSpPr>
        <p:spPr>
          <a:xfrm>
            <a:off x="8814519" y="188267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9" name="Rectangle: Rounded Corners 24">
            <a:extLst>
              <a:ext uri="{FF2B5EF4-FFF2-40B4-BE49-F238E27FC236}">
                <a16:creationId xmlns:a16="http://schemas.microsoft.com/office/drawing/2014/main" id="{3B87B45F-7A2A-44FA-BD42-B87366850972}"/>
              </a:ext>
            </a:extLst>
          </p:cNvPr>
          <p:cNvSpPr/>
          <p:nvPr/>
        </p:nvSpPr>
        <p:spPr>
          <a:xfrm>
            <a:off x="8814519" y="3055265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2A88C-B16B-4A62-9258-78B0DD05C3C8}"/>
              </a:ext>
            </a:extLst>
          </p:cNvPr>
          <p:cNvSpPr/>
          <p:nvPr/>
        </p:nvSpPr>
        <p:spPr>
          <a:xfrm>
            <a:off x="6095999" y="1567691"/>
            <a:ext cx="5480121" cy="2377440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6EE8D3-A435-4D9A-B34C-87F2A6D81277}"/>
              </a:ext>
            </a:extLst>
          </p:cNvPr>
          <p:cNvSpPr txBox="1"/>
          <p:nvPr/>
        </p:nvSpPr>
        <p:spPr>
          <a:xfrm>
            <a:off x="2148932" y="4875362"/>
            <a:ext cx="9197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CEE7B2-E5FD-4C80-971C-8235949740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4" y="4904394"/>
            <a:ext cx="96438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2" grpId="0"/>
      <p:bldP spid="13" grpId="0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C58E5-7B22-4E05-86B2-CDA2CE6372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56" b="85648" l="18802" r="81250"/>
                    </a14:imgEffect>
                  </a14:imgLayer>
                </a14:imgProps>
              </a:ext>
            </a:extLst>
          </a:blip>
          <a:srcRect l="18959" t="30741" r="18749" b="14445"/>
          <a:stretch/>
        </p:blipFill>
        <p:spPr>
          <a:xfrm>
            <a:off x="137661" y="1121424"/>
            <a:ext cx="11054145" cy="54716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640AFB-4226-443C-8713-EBEE7B353BFA}"/>
              </a:ext>
            </a:extLst>
          </p:cNvPr>
          <p:cNvSpPr/>
          <p:nvPr/>
        </p:nvSpPr>
        <p:spPr>
          <a:xfrm>
            <a:off x="698500" y="4036078"/>
            <a:ext cx="1968500" cy="1891939"/>
          </a:xfrm>
          <a:prstGeom prst="ellipse">
            <a:avLst/>
          </a:prstGeom>
          <a:solidFill>
            <a:srgbClr val="E4FF97"/>
          </a:solidFill>
          <a:ln>
            <a:solidFill>
              <a:srgbClr val="E4F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5C33E-0223-49E9-BAA3-FA3C7BE09B5C}"/>
              </a:ext>
            </a:extLst>
          </p:cNvPr>
          <p:cNvSpPr txBox="1"/>
          <p:nvPr/>
        </p:nvSpPr>
        <p:spPr>
          <a:xfrm>
            <a:off x="3080553" y="37629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FC000-3297-4132-8D9B-3245D49CF05D}"/>
              </a:ext>
            </a:extLst>
          </p:cNvPr>
          <p:cNvSpPr txBox="1"/>
          <p:nvPr/>
        </p:nvSpPr>
        <p:spPr>
          <a:xfrm>
            <a:off x="4629953" y="21373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B5259-DE5D-4217-BA13-B2E785CA0504}"/>
              </a:ext>
            </a:extLst>
          </p:cNvPr>
          <p:cNvSpPr txBox="1"/>
          <p:nvPr/>
        </p:nvSpPr>
        <p:spPr>
          <a:xfrm>
            <a:off x="6052775" y="3470594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37368-9659-4C10-B31F-0521D52A11A1}"/>
              </a:ext>
            </a:extLst>
          </p:cNvPr>
          <p:cNvSpPr txBox="1"/>
          <p:nvPr/>
        </p:nvSpPr>
        <p:spPr>
          <a:xfrm>
            <a:off x="3750404" y="506077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FBF464-8AAA-49C4-932E-5A4F22A047A4}"/>
              </a:ext>
            </a:extLst>
          </p:cNvPr>
          <p:cNvSpPr txBox="1"/>
          <p:nvPr/>
        </p:nvSpPr>
        <p:spPr>
          <a:xfrm>
            <a:off x="6722626" y="4654081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CBD438-8C22-4225-B153-8474B49B63B7}"/>
              </a:ext>
            </a:extLst>
          </p:cNvPr>
          <p:cNvSpPr txBox="1"/>
          <p:nvPr/>
        </p:nvSpPr>
        <p:spPr>
          <a:xfrm>
            <a:off x="9110226" y="573497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EE45ED-418E-4560-9B6C-B51D235F7713}"/>
              </a:ext>
            </a:extLst>
          </p:cNvPr>
          <p:cNvSpPr/>
          <p:nvPr/>
        </p:nvSpPr>
        <p:spPr>
          <a:xfrm>
            <a:off x="2184400" y="4703626"/>
            <a:ext cx="867434" cy="236674"/>
          </a:xfrm>
          <a:custGeom>
            <a:avLst/>
            <a:gdLst>
              <a:gd name="connsiteX0" fmla="*/ 0 w 867434"/>
              <a:gd name="connsiteY0" fmla="*/ 236674 h 236674"/>
              <a:gd name="connsiteX1" fmla="*/ 787400 w 867434"/>
              <a:gd name="connsiteY1" fmla="*/ 20774 h 236674"/>
              <a:gd name="connsiteX2" fmla="*/ 800100 w 867434"/>
              <a:gd name="connsiteY2" fmla="*/ 20774 h 2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434" h="236674">
                <a:moveTo>
                  <a:pt x="0" y="236674"/>
                </a:moveTo>
                <a:lnTo>
                  <a:pt x="787400" y="20774"/>
                </a:lnTo>
                <a:cubicBezTo>
                  <a:pt x="920750" y="-15209"/>
                  <a:pt x="860425" y="2782"/>
                  <a:pt x="800100" y="207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BF77C4-1381-46DC-BC18-EA9C214CDEDC}"/>
              </a:ext>
            </a:extLst>
          </p:cNvPr>
          <p:cNvSpPr/>
          <p:nvPr/>
        </p:nvSpPr>
        <p:spPr>
          <a:xfrm>
            <a:off x="4000500" y="3238500"/>
            <a:ext cx="1274314" cy="1195592"/>
          </a:xfrm>
          <a:custGeom>
            <a:avLst/>
            <a:gdLst>
              <a:gd name="connsiteX0" fmla="*/ 0 w 1261614"/>
              <a:gd name="connsiteY0" fmla="*/ 1244600 h 1244600"/>
              <a:gd name="connsiteX1" fmla="*/ 1143000 w 1261614"/>
              <a:gd name="connsiteY1" fmla="*/ 431800 h 1244600"/>
              <a:gd name="connsiteX2" fmla="*/ 1168400 w 126161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1614" h="1244600">
                <a:moveTo>
                  <a:pt x="0" y="1244600"/>
                </a:moveTo>
                <a:cubicBezTo>
                  <a:pt x="474133" y="941916"/>
                  <a:pt x="948267" y="639233"/>
                  <a:pt x="1143000" y="431800"/>
                </a:cubicBezTo>
                <a:cubicBezTo>
                  <a:pt x="1337733" y="224367"/>
                  <a:pt x="1253066" y="112183"/>
                  <a:pt x="116840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81F000-B859-4378-BFC0-DE0E8E038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37" l="0" r="100000">
                        <a14:foregroundMark x1="41161" y1="29444" x2="75169" y2="2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5" y="3230426"/>
            <a:ext cx="1780860" cy="259558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671634-392A-4368-830D-E63625D99F75}"/>
              </a:ext>
            </a:extLst>
          </p:cNvPr>
          <p:cNvGrpSpPr/>
          <p:nvPr/>
        </p:nvGrpSpPr>
        <p:grpSpPr>
          <a:xfrm>
            <a:off x="133908" y="160447"/>
            <a:ext cx="11289536" cy="954107"/>
            <a:chOff x="30507" y="1330480"/>
            <a:chExt cx="11289536" cy="954107"/>
          </a:xfrm>
        </p:grpSpPr>
        <p:sp>
          <p:nvSpPr>
            <p:cNvPr id="24" name="MH_Other_2">
              <a:extLst>
                <a:ext uri="{FF2B5EF4-FFF2-40B4-BE49-F238E27FC236}">
                  <a16:creationId xmlns:a16="http://schemas.microsoft.com/office/drawing/2014/main" id="{B4E6B7E6-7384-484B-8750-62F07EB3708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6D1788-B5FF-40E7-86B7-599A69353AAC}"/>
                </a:ext>
              </a:extLst>
            </p:cNvPr>
            <p:cNvSpPr txBox="1"/>
            <p:nvPr/>
          </p:nvSpPr>
          <p:spPr>
            <a:xfrm>
              <a:off x="851898" y="1330480"/>
              <a:ext cx="10468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833 L 0.00651 -0.09538 L 0.05443 -0.06575 L 0.1211 -0.0713 L 0.19089 -0.10093 L 0.24089 -0.14538 L 0.26276 -0.18056 L 0.2763 -0.21945 L 0.27526 -0.23982 L 0.24193 -0.26945 L 0.18047 -0.28056 L 0.13464 -0.34167 L 0.1138 -0.40093 " pathEditMode="relative" ptsTypes="AAAAAAAAAAAAA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104,105”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376</Words>
  <Application>Microsoft Office PowerPoint</Application>
  <PresentationFormat>Widescreen</PresentationFormat>
  <Paragraphs>79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宋体</vt:lpstr>
      <vt:lpstr>Arial</vt:lpstr>
      <vt:lpstr>Arial Black</vt:lpstr>
      <vt:lpstr>Calibri</vt:lpstr>
      <vt:lpstr>Calibri Light</vt:lpstr>
      <vt:lpstr>iCiel Cadena</vt:lpstr>
      <vt:lpstr>iCiel Crocante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ha duong</cp:lastModifiedBy>
  <cp:revision>90</cp:revision>
  <dcterms:created xsi:type="dcterms:W3CDTF">2021-06-02T14:28:43Z</dcterms:created>
  <dcterms:modified xsi:type="dcterms:W3CDTF">2021-11-29T04:10:34Z</dcterms:modified>
</cp:coreProperties>
</file>