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85" r:id="rId3"/>
  </p:sldIdLst>
  <p:sldSz cx="18288000" cy="10287000"/>
  <p:notesSz cx="6858000" cy="9144000"/>
  <p:embeddedFontLst>
    <p:embeddedFont>
      <p:font typeface="#9Slide07 HoneyCream" panose="020B0604020202020204" charset="0"/>
      <p:regular r:id="rId6"/>
    </p:embeddedFont>
    <p:embeddedFont>
      <p:font typeface="UTM Avo" panose="02040603050506020204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AF"/>
    <a:srgbClr val="B897DA"/>
    <a:srgbClr val="A6D06B"/>
    <a:srgbClr val="D4A281"/>
    <a:srgbClr val="F3D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2" autoAdjust="0"/>
  </p:normalViewPr>
  <p:slideViewPr>
    <p:cSldViewPr>
      <p:cViewPr>
        <p:scale>
          <a:sx n="75" d="100"/>
          <a:sy n="75" d="100"/>
        </p:scale>
        <p:origin x="36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17CBA-C47C-448A-9388-174BAED38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5D6B0-971C-4699-BE9B-230AED13A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3AF7-BEA8-484D-8E8B-E421CDCD5F4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DB4BE-3FE7-4261-B33A-875B856A6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9DA00-BA33-4F79-A7CE-26FD2BFBC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4111-46EE-447D-AC46-EAEF3377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C6A3-F098-4CF4-91C6-A26B1406E8B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4E4A-284D-42BF-A592-02AC4B070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F74124-339B-4226-9FB5-FE7B4C1BF2A5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F7DDEF-906B-46F1-928E-A9BFB9F447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43E65C0-8581-43FD-9EE1-0DF38CA82A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68B86453-7763-49DC-86E5-720FBDAF0457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4C8D8C5B-F128-45C9-B161-724C1E97B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2E483B-74E1-4AE4-8E74-10F9EC0EE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22E00-43F7-44EC-80AC-4D4890E589C9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7D7962-2CFA-4B28-B835-8E0CBA8C5B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1B30763-3BBD-4871-B178-96CE70C457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52C2A80C-BDF4-4D24-9EEB-31B220525569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F9B055AD-7D04-47C0-A5AC-EE91A887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51044F-96FB-4B8C-9988-D33D4A490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DBEEE2-C7D8-4E1A-B26D-54974E3417C9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3637BE-3CEB-4F13-A98C-C592198898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9D7B1A57-C14E-48A8-84BA-2133EDE0D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516C8641-D8EF-49B9-993E-20F4845539A3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7D0E4D58-3AFA-4455-AD5E-73D9C6222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89796A-38E2-449F-BFF9-1C9D29C7A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11408" t="-3934" r="-1870" b="-424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6297" y="0"/>
            <a:ext cx="2559686" cy="1365444"/>
          </a:xfrm>
          <a:custGeom>
            <a:avLst/>
            <a:gdLst/>
            <a:ahLst/>
            <a:cxnLst/>
            <a:rect l="l" t="t" r="r" b="b"/>
            <a:pathLst>
              <a:path w="2559686" h="1365444">
                <a:moveTo>
                  <a:pt x="0" y="0"/>
                </a:moveTo>
                <a:lnTo>
                  <a:pt x="2559686" y="0"/>
                </a:lnTo>
                <a:lnTo>
                  <a:pt x="2559686" y="1365444"/>
                </a:lnTo>
                <a:lnTo>
                  <a:pt x="0" y="1365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08043" y="0"/>
            <a:ext cx="3385595" cy="3385595"/>
          </a:xfrm>
          <a:custGeom>
            <a:avLst/>
            <a:gdLst/>
            <a:ahLst/>
            <a:cxnLst/>
            <a:rect l="l" t="t" r="r" b="b"/>
            <a:pathLst>
              <a:path w="3385595" h="3385595">
                <a:moveTo>
                  <a:pt x="0" y="0"/>
                </a:moveTo>
                <a:lnTo>
                  <a:pt x="3385595" y="0"/>
                </a:lnTo>
                <a:lnTo>
                  <a:pt x="3385595" y="3385595"/>
                </a:lnTo>
                <a:lnTo>
                  <a:pt x="0" y="3385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692797"/>
            <a:ext cx="3126177" cy="1341414"/>
          </a:xfrm>
          <a:custGeom>
            <a:avLst/>
            <a:gdLst/>
            <a:ahLst/>
            <a:cxnLst/>
            <a:rect l="l" t="t" r="r" b="b"/>
            <a:pathLst>
              <a:path w="3126177" h="1341414">
                <a:moveTo>
                  <a:pt x="0" y="0"/>
                </a:moveTo>
                <a:lnTo>
                  <a:pt x="3126177" y="0"/>
                </a:lnTo>
                <a:lnTo>
                  <a:pt x="3126177" y="1341415"/>
                </a:lnTo>
                <a:lnTo>
                  <a:pt x="0" y="1341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4523" y="8299829"/>
            <a:ext cx="3591460" cy="1916942"/>
          </a:xfrm>
          <a:custGeom>
            <a:avLst/>
            <a:gdLst/>
            <a:ahLst/>
            <a:cxnLst/>
            <a:rect l="l" t="t" r="r" b="b"/>
            <a:pathLst>
              <a:path w="3591460" h="1916942">
                <a:moveTo>
                  <a:pt x="0" y="0"/>
                </a:moveTo>
                <a:lnTo>
                  <a:pt x="3591460" y="0"/>
                </a:lnTo>
                <a:lnTo>
                  <a:pt x="3591460" y="1916942"/>
                </a:lnTo>
                <a:lnTo>
                  <a:pt x="0" y="1916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EE836-367B-4CD3-A8F3-F689D3B5C9AA}"/>
              </a:ext>
            </a:extLst>
          </p:cNvPr>
          <p:cNvSpPr/>
          <p:nvPr/>
        </p:nvSpPr>
        <p:spPr>
          <a:xfrm>
            <a:off x="374609" y="342900"/>
            <a:ext cx="17538783" cy="9601200"/>
          </a:xfrm>
          <a:custGeom>
            <a:avLst/>
            <a:gdLst>
              <a:gd name="connsiteX0" fmla="*/ 0 w 17538783"/>
              <a:gd name="connsiteY0" fmla="*/ 0 h 9601200"/>
              <a:gd name="connsiteX1" fmla="*/ 584626 w 17538783"/>
              <a:gd name="connsiteY1" fmla="*/ 0 h 9601200"/>
              <a:gd name="connsiteX2" fmla="*/ 818477 w 17538783"/>
              <a:gd name="connsiteY2" fmla="*/ 0 h 9601200"/>
              <a:gd name="connsiteX3" fmla="*/ 1753878 w 17538783"/>
              <a:gd name="connsiteY3" fmla="*/ 0 h 9601200"/>
              <a:gd name="connsiteX4" fmla="*/ 2689280 w 17538783"/>
              <a:gd name="connsiteY4" fmla="*/ 0 h 9601200"/>
              <a:gd name="connsiteX5" fmla="*/ 3624682 w 17538783"/>
              <a:gd name="connsiteY5" fmla="*/ 0 h 9601200"/>
              <a:gd name="connsiteX6" fmla="*/ 4209308 w 17538783"/>
              <a:gd name="connsiteY6" fmla="*/ 0 h 9601200"/>
              <a:gd name="connsiteX7" fmla="*/ 4793934 w 17538783"/>
              <a:gd name="connsiteY7" fmla="*/ 0 h 9601200"/>
              <a:gd name="connsiteX8" fmla="*/ 4852397 w 17538783"/>
              <a:gd name="connsiteY8" fmla="*/ 0 h 9601200"/>
              <a:gd name="connsiteX9" fmla="*/ 5261635 w 17538783"/>
              <a:gd name="connsiteY9" fmla="*/ 0 h 9601200"/>
              <a:gd name="connsiteX10" fmla="*/ 6021649 w 17538783"/>
              <a:gd name="connsiteY10" fmla="*/ 0 h 9601200"/>
              <a:gd name="connsiteX11" fmla="*/ 6781663 w 17538783"/>
              <a:gd name="connsiteY11" fmla="*/ 0 h 9601200"/>
              <a:gd name="connsiteX12" fmla="*/ 7015513 w 17538783"/>
              <a:gd name="connsiteY12" fmla="*/ 0 h 9601200"/>
              <a:gd name="connsiteX13" fmla="*/ 7249364 w 17538783"/>
              <a:gd name="connsiteY13" fmla="*/ 0 h 9601200"/>
              <a:gd name="connsiteX14" fmla="*/ 8009378 w 17538783"/>
              <a:gd name="connsiteY14" fmla="*/ 0 h 9601200"/>
              <a:gd name="connsiteX15" fmla="*/ 8418616 w 17538783"/>
              <a:gd name="connsiteY15" fmla="*/ 0 h 9601200"/>
              <a:gd name="connsiteX16" fmla="*/ 9003242 w 17538783"/>
              <a:gd name="connsiteY16" fmla="*/ 0 h 9601200"/>
              <a:gd name="connsiteX17" fmla="*/ 9763256 w 17538783"/>
              <a:gd name="connsiteY17" fmla="*/ 0 h 9601200"/>
              <a:gd name="connsiteX18" fmla="*/ 10172494 w 17538783"/>
              <a:gd name="connsiteY18" fmla="*/ 0 h 9601200"/>
              <a:gd name="connsiteX19" fmla="*/ 10406345 w 17538783"/>
              <a:gd name="connsiteY19" fmla="*/ 0 h 9601200"/>
              <a:gd name="connsiteX20" fmla="*/ 11166359 w 17538783"/>
              <a:gd name="connsiteY20" fmla="*/ 0 h 9601200"/>
              <a:gd name="connsiteX21" fmla="*/ 11224821 w 17538783"/>
              <a:gd name="connsiteY21" fmla="*/ 0 h 9601200"/>
              <a:gd name="connsiteX22" fmla="*/ 12160223 w 17538783"/>
              <a:gd name="connsiteY22" fmla="*/ 0 h 9601200"/>
              <a:gd name="connsiteX23" fmla="*/ 12218685 w 17538783"/>
              <a:gd name="connsiteY23" fmla="*/ 0 h 9601200"/>
              <a:gd name="connsiteX24" fmla="*/ 12277148 w 17538783"/>
              <a:gd name="connsiteY24" fmla="*/ 0 h 9601200"/>
              <a:gd name="connsiteX25" fmla="*/ 12861774 w 17538783"/>
              <a:gd name="connsiteY25" fmla="*/ 0 h 9601200"/>
              <a:gd name="connsiteX26" fmla="*/ 12920237 w 17538783"/>
              <a:gd name="connsiteY26" fmla="*/ 0 h 9601200"/>
              <a:gd name="connsiteX27" fmla="*/ 13680251 w 17538783"/>
              <a:gd name="connsiteY27" fmla="*/ 0 h 9601200"/>
              <a:gd name="connsiteX28" fmla="*/ 14089489 w 17538783"/>
              <a:gd name="connsiteY28" fmla="*/ 0 h 9601200"/>
              <a:gd name="connsiteX29" fmla="*/ 14849503 w 17538783"/>
              <a:gd name="connsiteY29" fmla="*/ 0 h 9601200"/>
              <a:gd name="connsiteX30" fmla="*/ 15083353 w 17538783"/>
              <a:gd name="connsiteY30" fmla="*/ 0 h 9601200"/>
              <a:gd name="connsiteX31" fmla="*/ 15141816 w 17538783"/>
              <a:gd name="connsiteY31" fmla="*/ 0 h 9601200"/>
              <a:gd name="connsiteX32" fmla="*/ 15726442 w 17538783"/>
              <a:gd name="connsiteY32" fmla="*/ 0 h 9601200"/>
              <a:gd name="connsiteX33" fmla="*/ 16311068 w 17538783"/>
              <a:gd name="connsiteY33" fmla="*/ 0 h 9601200"/>
              <a:gd name="connsiteX34" fmla="*/ 16895694 w 17538783"/>
              <a:gd name="connsiteY34" fmla="*/ 0 h 9601200"/>
              <a:gd name="connsiteX35" fmla="*/ 17538783 w 17538783"/>
              <a:gd name="connsiteY35" fmla="*/ 0 h 9601200"/>
              <a:gd name="connsiteX36" fmla="*/ 17538783 w 17538783"/>
              <a:gd name="connsiteY36" fmla="*/ 372752 h 9601200"/>
              <a:gd name="connsiteX37" fmla="*/ 17538783 w 17538783"/>
              <a:gd name="connsiteY37" fmla="*/ 1129553 h 9601200"/>
              <a:gd name="connsiteX38" fmla="*/ 17538783 w 17538783"/>
              <a:gd name="connsiteY38" fmla="*/ 1502305 h 9601200"/>
              <a:gd name="connsiteX39" fmla="*/ 17538783 w 17538783"/>
              <a:gd name="connsiteY39" fmla="*/ 2163094 h 9601200"/>
              <a:gd name="connsiteX40" fmla="*/ 17538783 w 17538783"/>
              <a:gd name="connsiteY40" fmla="*/ 2535846 h 9601200"/>
              <a:gd name="connsiteX41" fmla="*/ 17538783 w 17538783"/>
              <a:gd name="connsiteY41" fmla="*/ 3292647 h 9601200"/>
              <a:gd name="connsiteX42" fmla="*/ 17538783 w 17538783"/>
              <a:gd name="connsiteY42" fmla="*/ 3665399 h 9601200"/>
              <a:gd name="connsiteX43" fmla="*/ 17538783 w 17538783"/>
              <a:gd name="connsiteY43" fmla="*/ 4230176 h 9601200"/>
              <a:gd name="connsiteX44" fmla="*/ 17538783 w 17538783"/>
              <a:gd name="connsiteY44" fmla="*/ 4698940 h 9601200"/>
              <a:gd name="connsiteX45" fmla="*/ 17538783 w 17538783"/>
              <a:gd name="connsiteY45" fmla="*/ 4975681 h 9601200"/>
              <a:gd name="connsiteX46" fmla="*/ 17538783 w 17538783"/>
              <a:gd name="connsiteY46" fmla="*/ 5636469 h 9601200"/>
              <a:gd name="connsiteX47" fmla="*/ 17538783 w 17538783"/>
              <a:gd name="connsiteY47" fmla="*/ 6009222 h 9601200"/>
              <a:gd name="connsiteX48" fmla="*/ 17538783 w 17538783"/>
              <a:gd name="connsiteY48" fmla="*/ 6285962 h 9601200"/>
              <a:gd name="connsiteX49" fmla="*/ 17538783 w 17538783"/>
              <a:gd name="connsiteY49" fmla="*/ 6754727 h 9601200"/>
              <a:gd name="connsiteX50" fmla="*/ 17538783 w 17538783"/>
              <a:gd name="connsiteY50" fmla="*/ 7511527 h 9601200"/>
              <a:gd name="connsiteX51" fmla="*/ 17538783 w 17538783"/>
              <a:gd name="connsiteY51" fmla="*/ 7788268 h 9601200"/>
              <a:gd name="connsiteX52" fmla="*/ 17538783 w 17538783"/>
              <a:gd name="connsiteY52" fmla="*/ 8353044 h 9601200"/>
              <a:gd name="connsiteX53" fmla="*/ 17538783 w 17538783"/>
              <a:gd name="connsiteY53" fmla="*/ 8629784 h 9601200"/>
              <a:gd name="connsiteX54" fmla="*/ 17538783 w 17538783"/>
              <a:gd name="connsiteY54" fmla="*/ 9601200 h 9601200"/>
              <a:gd name="connsiteX55" fmla="*/ 16778769 w 17538783"/>
              <a:gd name="connsiteY55" fmla="*/ 9601200 h 9601200"/>
              <a:gd name="connsiteX56" fmla="*/ 16544919 w 17538783"/>
              <a:gd name="connsiteY56" fmla="*/ 9601200 h 9601200"/>
              <a:gd name="connsiteX57" fmla="*/ 15609517 w 17538783"/>
              <a:gd name="connsiteY57" fmla="*/ 9601200 h 9601200"/>
              <a:gd name="connsiteX58" fmla="*/ 14674115 w 17538783"/>
              <a:gd name="connsiteY58" fmla="*/ 9601200 h 9601200"/>
              <a:gd name="connsiteX59" fmla="*/ 13738713 w 17538783"/>
              <a:gd name="connsiteY59" fmla="*/ 9601200 h 9601200"/>
              <a:gd name="connsiteX60" fmla="*/ 13680251 w 17538783"/>
              <a:gd name="connsiteY60" fmla="*/ 9601200 h 9601200"/>
              <a:gd name="connsiteX61" fmla="*/ 13621788 w 17538783"/>
              <a:gd name="connsiteY61" fmla="*/ 9601200 h 9601200"/>
              <a:gd name="connsiteX62" fmla="*/ 13212550 w 17538783"/>
              <a:gd name="connsiteY62" fmla="*/ 9601200 h 9601200"/>
              <a:gd name="connsiteX63" fmla="*/ 12277148 w 17538783"/>
              <a:gd name="connsiteY63" fmla="*/ 9601200 h 9601200"/>
              <a:gd name="connsiteX64" fmla="*/ 12043298 w 17538783"/>
              <a:gd name="connsiteY64" fmla="*/ 9601200 h 9601200"/>
              <a:gd name="connsiteX65" fmla="*/ 11984835 w 17538783"/>
              <a:gd name="connsiteY65" fmla="*/ 9601200 h 9601200"/>
              <a:gd name="connsiteX66" fmla="*/ 11926372 w 17538783"/>
              <a:gd name="connsiteY66" fmla="*/ 9601200 h 9601200"/>
              <a:gd name="connsiteX67" fmla="*/ 10990971 w 17538783"/>
              <a:gd name="connsiteY67" fmla="*/ 9601200 h 9601200"/>
              <a:gd name="connsiteX68" fmla="*/ 10230957 w 17538783"/>
              <a:gd name="connsiteY68" fmla="*/ 9601200 h 9601200"/>
              <a:gd name="connsiteX69" fmla="*/ 9295555 w 17538783"/>
              <a:gd name="connsiteY69" fmla="*/ 9601200 h 9601200"/>
              <a:gd name="connsiteX70" fmla="*/ 9061705 w 17538783"/>
              <a:gd name="connsiteY70" fmla="*/ 9601200 h 9601200"/>
              <a:gd name="connsiteX71" fmla="*/ 9003242 w 17538783"/>
              <a:gd name="connsiteY71" fmla="*/ 9601200 h 9601200"/>
              <a:gd name="connsiteX72" fmla="*/ 8594004 w 17538783"/>
              <a:gd name="connsiteY72" fmla="*/ 9601200 h 9601200"/>
              <a:gd name="connsiteX73" fmla="*/ 7658602 w 17538783"/>
              <a:gd name="connsiteY73" fmla="*/ 9601200 h 9601200"/>
              <a:gd name="connsiteX74" fmla="*/ 7424751 w 17538783"/>
              <a:gd name="connsiteY74" fmla="*/ 9601200 h 9601200"/>
              <a:gd name="connsiteX75" fmla="*/ 7366289 w 17538783"/>
              <a:gd name="connsiteY75" fmla="*/ 9601200 h 9601200"/>
              <a:gd name="connsiteX76" fmla="*/ 7132438 w 17538783"/>
              <a:gd name="connsiteY76" fmla="*/ 9601200 h 9601200"/>
              <a:gd name="connsiteX77" fmla="*/ 6197037 w 17538783"/>
              <a:gd name="connsiteY77" fmla="*/ 9601200 h 9601200"/>
              <a:gd name="connsiteX78" fmla="*/ 6138574 w 17538783"/>
              <a:gd name="connsiteY78" fmla="*/ 9601200 h 9601200"/>
              <a:gd name="connsiteX79" fmla="*/ 5904724 w 17538783"/>
              <a:gd name="connsiteY79" fmla="*/ 9601200 h 9601200"/>
              <a:gd name="connsiteX80" fmla="*/ 5144710 w 17538783"/>
              <a:gd name="connsiteY80" fmla="*/ 9601200 h 9601200"/>
              <a:gd name="connsiteX81" fmla="*/ 4735471 w 17538783"/>
              <a:gd name="connsiteY81" fmla="*/ 9601200 h 9601200"/>
              <a:gd name="connsiteX82" fmla="*/ 3800070 w 17538783"/>
              <a:gd name="connsiteY82" fmla="*/ 9601200 h 9601200"/>
              <a:gd name="connsiteX83" fmla="*/ 3566219 w 17538783"/>
              <a:gd name="connsiteY83" fmla="*/ 9601200 h 9601200"/>
              <a:gd name="connsiteX84" fmla="*/ 3332369 w 17538783"/>
              <a:gd name="connsiteY84" fmla="*/ 9601200 h 9601200"/>
              <a:gd name="connsiteX85" fmla="*/ 3273906 w 17538783"/>
              <a:gd name="connsiteY85" fmla="*/ 9601200 h 9601200"/>
              <a:gd name="connsiteX86" fmla="*/ 2864668 w 17538783"/>
              <a:gd name="connsiteY86" fmla="*/ 9601200 h 9601200"/>
              <a:gd name="connsiteX87" fmla="*/ 2280042 w 17538783"/>
              <a:gd name="connsiteY87" fmla="*/ 9601200 h 9601200"/>
              <a:gd name="connsiteX88" fmla="*/ 2046191 w 17538783"/>
              <a:gd name="connsiteY88" fmla="*/ 9601200 h 9601200"/>
              <a:gd name="connsiteX89" fmla="*/ 1286177 w 17538783"/>
              <a:gd name="connsiteY89" fmla="*/ 9601200 h 9601200"/>
              <a:gd name="connsiteX90" fmla="*/ 1227715 w 17538783"/>
              <a:gd name="connsiteY90" fmla="*/ 9601200 h 9601200"/>
              <a:gd name="connsiteX91" fmla="*/ 643089 w 17538783"/>
              <a:gd name="connsiteY91" fmla="*/ 9601200 h 9601200"/>
              <a:gd name="connsiteX92" fmla="*/ 0 w 17538783"/>
              <a:gd name="connsiteY92" fmla="*/ 9601200 h 9601200"/>
              <a:gd name="connsiteX93" fmla="*/ 0 w 17538783"/>
              <a:gd name="connsiteY93" fmla="*/ 9324460 h 9601200"/>
              <a:gd name="connsiteX94" fmla="*/ 0 w 17538783"/>
              <a:gd name="connsiteY94" fmla="*/ 9047719 h 9601200"/>
              <a:gd name="connsiteX95" fmla="*/ 0 w 17538783"/>
              <a:gd name="connsiteY95" fmla="*/ 8578955 h 9601200"/>
              <a:gd name="connsiteX96" fmla="*/ 0 w 17538783"/>
              <a:gd name="connsiteY96" fmla="*/ 7822154 h 9601200"/>
              <a:gd name="connsiteX97" fmla="*/ 0 w 17538783"/>
              <a:gd name="connsiteY97" fmla="*/ 7257378 h 9601200"/>
              <a:gd name="connsiteX98" fmla="*/ 0 w 17538783"/>
              <a:gd name="connsiteY98" fmla="*/ 6980637 h 9601200"/>
              <a:gd name="connsiteX99" fmla="*/ 0 w 17538783"/>
              <a:gd name="connsiteY99" fmla="*/ 6511873 h 9601200"/>
              <a:gd name="connsiteX100" fmla="*/ 0 w 17538783"/>
              <a:gd name="connsiteY100" fmla="*/ 6235132 h 9601200"/>
              <a:gd name="connsiteX101" fmla="*/ 0 w 17538783"/>
              <a:gd name="connsiteY101" fmla="*/ 5862380 h 9601200"/>
              <a:gd name="connsiteX102" fmla="*/ 0 w 17538783"/>
              <a:gd name="connsiteY102" fmla="*/ 5585639 h 9601200"/>
              <a:gd name="connsiteX103" fmla="*/ 0 w 17538783"/>
              <a:gd name="connsiteY103" fmla="*/ 4924851 h 9601200"/>
              <a:gd name="connsiteX104" fmla="*/ 0 w 17538783"/>
              <a:gd name="connsiteY104" fmla="*/ 4456086 h 9601200"/>
              <a:gd name="connsiteX105" fmla="*/ 0 w 17538783"/>
              <a:gd name="connsiteY105" fmla="*/ 3987322 h 9601200"/>
              <a:gd name="connsiteX106" fmla="*/ 0 w 17538783"/>
              <a:gd name="connsiteY106" fmla="*/ 3710581 h 9601200"/>
              <a:gd name="connsiteX107" fmla="*/ 0 w 17538783"/>
              <a:gd name="connsiteY107" fmla="*/ 3433841 h 9601200"/>
              <a:gd name="connsiteX108" fmla="*/ 0 w 17538783"/>
              <a:gd name="connsiteY108" fmla="*/ 2773052 h 9601200"/>
              <a:gd name="connsiteX109" fmla="*/ 0 w 17538783"/>
              <a:gd name="connsiteY109" fmla="*/ 2400300 h 9601200"/>
              <a:gd name="connsiteX110" fmla="*/ 0 w 17538783"/>
              <a:gd name="connsiteY110" fmla="*/ 2123560 h 9601200"/>
              <a:gd name="connsiteX111" fmla="*/ 0 w 17538783"/>
              <a:gd name="connsiteY111" fmla="*/ 1462771 h 9601200"/>
              <a:gd name="connsiteX112" fmla="*/ 0 w 17538783"/>
              <a:gd name="connsiteY112" fmla="*/ 1186031 h 9601200"/>
              <a:gd name="connsiteX113" fmla="*/ 0 w 17538783"/>
              <a:gd name="connsiteY113" fmla="*/ 813278 h 9601200"/>
              <a:gd name="connsiteX114" fmla="*/ 0 w 17538783"/>
              <a:gd name="connsiteY114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538783" h="9601200" fill="none" extrusionOk="0">
                <a:moveTo>
                  <a:pt x="0" y="0"/>
                </a:moveTo>
                <a:cubicBezTo>
                  <a:pt x="167915" y="-28885"/>
                  <a:pt x="408151" y="1273"/>
                  <a:pt x="584626" y="0"/>
                </a:cubicBezTo>
                <a:cubicBezTo>
                  <a:pt x="761101" y="-1273"/>
                  <a:pt x="751369" y="1558"/>
                  <a:pt x="818477" y="0"/>
                </a:cubicBezTo>
                <a:cubicBezTo>
                  <a:pt x="885585" y="-1558"/>
                  <a:pt x="1505675" y="84500"/>
                  <a:pt x="1753878" y="0"/>
                </a:cubicBezTo>
                <a:cubicBezTo>
                  <a:pt x="2002081" y="-84500"/>
                  <a:pt x="2449909" y="1425"/>
                  <a:pt x="2689280" y="0"/>
                </a:cubicBezTo>
                <a:cubicBezTo>
                  <a:pt x="2928651" y="-1425"/>
                  <a:pt x="3319587" y="61116"/>
                  <a:pt x="3624682" y="0"/>
                </a:cubicBezTo>
                <a:cubicBezTo>
                  <a:pt x="3929777" y="-61116"/>
                  <a:pt x="4080855" y="37905"/>
                  <a:pt x="4209308" y="0"/>
                </a:cubicBezTo>
                <a:cubicBezTo>
                  <a:pt x="4337761" y="-37905"/>
                  <a:pt x="4602943" y="3394"/>
                  <a:pt x="4793934" y="0"/>
                </a:cubicBezTo>
                <a:cubicBezTo>
                  <a:pt x="4984925" y="-3394"/>
                  <a:pt x="4826017" y="3838"/>
                  <a:pt x="4852397" y="0"/>
                </a:cubicBezTo>
                <a:cubicBezTo>
                  <a:pt x="4878777" y="-3838"/>
                  <a:pt x="5064788" y="24027"/>
                  <a:pt x="5261635" y="0"/>
                </a:cubicBezTo>
                <a:cubicBezTo>
                  <a:pt x="5458482" y="-24027"/>
                  <a:pt x="5644016" y="10471"/>
                  <a:pt x="6021649" y="0"/>
                </a:cubicBezTo>
                <a:cubicBezTo>
                  <a:pt x="6399282" y="-10471"/>
                  <a:pt x="6595084" y="3462"/>
                  <a:pt x="6781663" y="0"/>
                </a:cubicBezTo>
                <a:cubicBezTo>
                  <a:pt x="6968242" y="-3462"/>
                  <a:pt x="6965560" y="24461"/>
                  <a:pt x="7015513" y="0"/>
                </a:cubicBezTo>
                <a:cubicBezTo>
                  <a:pt x="7065466" y="-24461"/>
                  <a:pt x="7160560" y="22270"/>
                  <a:pt x="7249364" y="0"/>
                </a:cubicBezTo>
                <a:cubicBezTo>
                  <a:pt x="7338168" y="-22270"/>
                  <a:pt x="7656226" y="19699"/>
                  <a:pt x="8009378" y="0"/>
                </a:cubicBezTo>
                <a:cubicBezTo>
                  <a:pt x="8362530" y="-19699"/>
                  <a:pt x="8243159" y="34224"/>
                  <a:pt x="8418616" y="0"/>
                </a:cubicBezTo>
                <a:cubicBezTo>
                  <a:pt x="8594073" y="-34224"/>
                  <a:pt x="8790417" y="24849"/>
                  <a:pt x="9003242" y="0"/>
                </a:cubicBezTo>
                <a:cubicBezTo>
                  <a:pt x="9216067" y="-24849"/>
                  <a:pt x="9515355" y="83692"/>
                  <a:pt x="9763256" y="0"/>
                </a:cubicBezTo>
                <a:cubicBezTo>
                  <a:pt x="10011157" y="-83692"/>
                  <a:pt x="10022206" y="13769"/>
                  <a:pt x="10172494" y="0"/>
                </a:cubicBezTo>
                <a:cubicBezTo>
                  <a:pt x="10322782" y="-13769"/>
                  <a:pt x="10356237" y="14754"/>
                  <a:pt x="10406345" y="0"/>
                </a:cubicBezTo>
                <a:cubicBezTo>
                  <a:pt x="10456453" y="-14754"/>
                  <a:pt x="10838234" y="54622"/>
                  <a:pt x="11166359" y="0"/>
                </a:cubicBezTo>
                <a:cubicBezTo>
                  <a:pt x="11494484" y="-54622"/>
                  <a:pt x="11198648" y="6117"/>
                  <a:pt x="11224821" y="0"/>
                </a:cubicBezTo>
                <a:cubicBezTo>
                  <a:pt x="11250994" y="-6117"/>
                  <a:pt x="11737808" y="43326"/>
                  <a:pt x="12160223" y="0"/>
                </a:cubicBezTo>
                <a:cubicBezTo>
                  <a:pt x="12582638" y="-43326"/>
                  <a:pt x="12201410" y="4063"/>
                  <a:pt x="12218685" y="0"/>
                </a:cubicBezTo>
                <a:cubicBezTo>
                  <a:pt x="12235960" y="-4063"/>
                  <a:pt x="12258719" y="1637"/>
                  <a:pt x="12277148" y="0"/>
                </a:cubicBezTo>
                <a:cubicBezTo>
                  <a:pt x="12295577" y="-1637"/>
                  <a:pt x="12617924" y="28021"/>
                  <a:pt x="12861774" y="0"/>
                </a:cubicBezTo>
                <a:cubicBezTo>
                  <a:pt x="13105624" y="-28021"/>
                  <a:pt x="12905080" y="1156"/>
                  <a:pt x="12920237" y="0"/>
                </a:cubicBezTo>
                <a:cubicBezTo>
                  <a:pt x="12935394" y="-1156"/>
                  <a:pt x="13337351" y="66195"/>
                  <a:pt x="13680251" y="0"/>
                </a:cubicBezTo>
                <a:cubicBezTo>
                  <a:pt x="14023151" y="-66195"/>
                  <a:pt x="13962028" y="43019"/>
                  <a:pt x="14089489" y="0"/>
                </a:cubicBezTo>
                <a:cubicBezTo>
                  <a:pt x="14216950" y="-43019"/>
                  <a:pt x="14520276" y="12633"/>
                  <a:pt x="14849503" y="0"/>
                </a:cubicBezTo>
                <a:cubicBezTo>
                  <a:pt x="15178730" y="-12633"/>
                  <a:pt x="14991112" y="22180"/>
                  <a:pt x="15083353" y="0"/>
                </a:cubicBezTo>
                <a:cubicBezTo>
                  <a:pt x="15175594" y="-22180"/>
                  <a:pt x="15123735" y="3570"/>
                  <a:pt x="15141816" y="0"/>
                </a:cubicBezTo>
                <a:cubicBezTo>
                  <a:pt x="15159897" y="-3570"/>
                  <a:pt x="15530647" y="37942"/>
                  <a:pt x="15726442" y="0"/>
                </a:cubicBezTo>
                <a:cubicBezTo>
                  <a:pt x="15922237" y="-37942"/>
                  <a:pt x="16187040" y="23028"/>
                  <a:pt x="16311068" y="0"/>
                </a:cubicBezTo>
                <a:cubicBezTo>
                  <a:pt x="16435096" y="-23028"/>
                  <a:pt x="16608334" y="59781"/>
                  <a:pt x="16895694" y="0"/>
                </a:cubicBezTo>
                <a:cubicBezTo>
                  <a:pt x="17183054" y="-59781"/>
                  <a:pt x="17367143" y="21326"/>
                  <a:pt x="17538783" y="0"/>
                </a:cubicBezTo>
                <a:cubicBezTo>
                  <a:pt x="17572118" y="150275"/>
                  <a:pt x="17535508" y="289464"/>
                  <a:pt x="17538783" y="372752"/>
                </a:cubicBezTo>
                <a:cubicBezTo>
                  <a:pt x="17542058" y="456040"/>
                  <a:pt x="17457757" y="834179"/>
                  <a:pt x="17538783" y="1129553"/>
                </a:cubicBezTo>
                <a:cubicBezTo>
                  <a:pt x="17619809" y="1424927"/>
                  <a:pt x="17516985" y="1320949"/>
                  <a:pt x="17538783" y="1502305"/>
                </a:cubicBezTo>
                <a:cubicBezTo>
                  <a:pt x="17560581" y="1683661"/>
                  <a:pt x="17473648" y="1976735"/>
                  <a:pt x="17538783" y="2163094"/>
                </a:cubicBezTo>
                <a:cubicBezTo>
                  <a:pt x="17603918" y="2349453"/>
                  <a:pt x="17513445" y="2450834"/>
                  <a:pt x="17538783" y="2535846"/>
                </a:cubicBezTo>
                <a:cubicBezTo>
                  <a:pt x="17564121" y="2620858"/>
                  <a:pt x="17480667" y="2926280"/>
                  <a:pt x="17538783" y="3292647"/>
                </a:cubicBezTo>
                <a:cubicBezTo>
                  <a:pt x="17596899" y="3659014"/>
                  <a:pt x="17503759" y="3490229"/>
                  <a:pt x="17538783" y="3665399"/>
                </a:cubicBezTo>
                <a:cubicBezTo>
                  <a:pt x="17573807" y="3840569"/>
                  <a:pt x="17503066" y="4039965"/>
                  <a:pt x="17538783" y="4230176"/>
                </a:cubicBezTo>
                <a:cubicBezTo>
                  <a:pt x="17574500" y="4420387"/>
                  <a:pt x="17512698" y="4481652"/>
                  <a:pt x="17538783" y="4698940"/>
                </a:cubicBezTo>
                <a:cubicBezTo>
                  <a:pt x="17564868" y="4916228"/>
                  <a:pt x="17528845" y="4879563"/>
                  <a:pt x="17538783" y="4975681"/>
                </a:cubicBezTo>
                <a:cubicBezTo>
                  <a:pt x="17548721" y="5071799"/>
                  <a:pt x="17512268" y="5376087"/>
                  <a:pt x="17538783" y="5636469"/>
                </a:cubicBezTo>
                <a:cubicBezTo>
                  <a:pt x="17565298" y="5896851"/>
                  <a:pt x="17513402" y="5852347"/>
                  <a:pt x="17538783" y="6009222"/>
                </a:cubicBezTo>
                <a:cubicBezTo>
                  <a:pt x="17564164" y="6166097"/>
                  <a:pt x="17510772" y="6200339"/>
                  <a:pt x="17538783" y="6285962"/>
                </a:cubicBezTo>
                <a:cubicBezTo>
                  <a:pt x="17566794" y="6371585"/>
                  <a:pt x="17528016" y="6647616"/>
                  <a:pt x="17538783" y="6754727"/>
                </a:cubicBezTo>
                <a:cubicBezTo>
                  <a:pt x="17549550" y="6861839"/>
                  <a:pt x="17505811" y="7338421"/>
                  <a:pt x="17538783" y="7511527"/>
                </a:cubicBezTo>
                <a:cubicBezTo>
                  <a:pt x="17571755" y="7684633"/>
                  <a:pt x="17529301" y="7669150"/>
                  <a:pt x="17538783" y="7788268"/>
                </a:cubicBezTo>
                <a:cubicBezTo>
                  <a:pt x="17548265" y="7907386"/>
                  <a:pt x="17526484" y="8230053"/>
                  <a:pt x="17538783" y="8353044"/>
                </a:cubicBezTo>
                <a:cubicBezTo>
                  <a:pt x="17551082" y="8476035"/>
                  <a:pt x="17537614" y="8508680"/>
                  <a:pt x="17538783" y="8629784"/>
                </a:cubicBezTo>
                <a:cubicBezTo>
                  <a:pt x="17539952" y="8750888"/>
                  <a:pt x="17458076" y="9393621"/>
                  <a:pt x="17538783" y="9601200"/>
                </a:cubicBezTo>
                <a:cubicBezTo>
                  <a:pt x="17234305" y="9627787"/>
                  <a:pt x="17023466" y="9591371"/>
                  <a:pt x="16778769" y="9601200"/>
                </a:cubicBezTo>
                <a:cubicBezTo>
                  <a:pt x="16534072" y="9611029"/>
                  <a:pt x="16600826" y="9595861"/>
                  <a:pt x="16544919" y="9601200"/>
                </a:cubicBezTo>
                <a:cubicBezTo>
                  <a:pt x="16489012" y="9606539"/>
                  <a:pt x="16055235" y="9581991"/>
                  <a:pt x="15609517" y="9601200"/>
                </a:cubicBezTo>
                <a:cubicBezTo>
                  <a:pt x="15163799" y="9620409"/>
                  <a:pt x="14925402" y="9499872"/>
                  <a:pt x="14674115" y="9601200"/>
                </a:cubicBezTo>
                <a:cubicBezTo>
                  <a:pt x="14422828" y="9702528"/>
                  <a:pt x="13951470" y="9559965"/>
                  <a:pt x="13738713" y="9601200"/>
                </a:cubicBezTo>
                <a:cubicBezTo>
                  <a:pt x="13525956" y="9642435"/>
                  <a:pt x="13705764" y="9597361"/>
                  <a:pt x="13680251" y="9601200"/>
                </a:cubicBezTo>
                <a:cubicBezTo>
                  <a:pt x="13654738" y="9605039"/>
                  <a:pt x="13643845" y="9595872"/>
                  <a:pt x="13621788" y="9601200"/>
                </a:cubicBezTo>
                <a:cubicBezTo>
                  <a:pt x="13599731" y="9606528"/>
                  <a:pt x="13370103" y="9556597"/>
                  <a:pt x="13212550" y="9601200"/>
                </a:cubicBezTo>
                <a:cubicBezTo>
                  <a:pt x="13054997" y="9645803"/>
                  <a:pt x="12707602" y="9542315"/>
                  <a:pt x="12277148" y="9601200"/>
                </a:cubicBezTo>
                <a:cubicBezTo>
                  <a:pt x="11846694" y="9660085"/>
                  <a:pt x="12131605" y="9599011"/>
                  <a:pt x="12043298" y="9601200"/>
                </a:cubicBezTo>
                <a:cubicBezTo>
                  <a:pt x="11954991" y="9603389"/>
                  <a:pt x="12008122" y="9597601"/>
                  <a:pt x="11984835" y="9601200"/>
                </a:cubicBezTo>
                <a:cubicBezTo>
                  <a:pt x="11961548" y="9604799"/>
                  <a:pt x="11939057" y="9600646"/>
                  <a:pt x="11926372" y="9601200"/>
                </a:cubicBezTo>
                <a:cubicBezTo>
                  <a:pt x="11913687" y="9601754"/>
                  <a:pt x="11455206" y="9529427"/>
                  <a:pt x="10990971" y="9601200"/>
                </a:cubicBezTo>
                <a:cubicBezTo>
                  <a:pt x="10526736" y="9672973"/>
                  <a:pt x="10392051" y="9585645"/>
                  <a:pt x="10230957" y="9601200"/>
                </a:cubicBezTo>
                <a:cubicBezTo>
                  <a:pt x="10069863" y="9616755"/>
                  <a:pt x="9714649" y="9542332"/>
                  <a:pt x="9295555" y="9601200"/>
                </a:cubicBezTo>
                <a:cubicBezTo>
                  <a:pt x="8876461" y="9660068"/>
                  <a:pt x="9177215" y="9577180"/>
                  <a:pt x="9061705" y="9601200"/>
                </a:cubicBezTo>
                <a:cubicBezTo>
                  <a:pt x="8946195" y="9625220"/>
                  <a:pt x="9029689" y="9596163"/>
                  <a:pt x="9003242" y="9601200"/>
                </a:cubicBezTo>
                <a:cubicBezTo>
                  <a:pt x="8976795" y="9606237"/>
                  <a:pt x="8755238" y="9563461"/>
                  <a:pt x="8594004" y="9601200"/>
                </a:cubicBezTo>
                <a:cubicBezTo>
                  <a:pt x="8432770" y="9638939"/>
                  <a:pt x="8057730" y="9553208"/>
                  <a:pt x="7658602" y="9601200"/>
                </a:cubicBezTo>
                <a:cubicBezTo>
                  <a:pt x="7259474" y="9649192"/>
                  <a:pt x="7482659" y="9574090"/>
                  <a:pt x="7424751" y="9601200"/>
                </a:cubicBezTo>
                <a:cubicBezTo>
                  <a:pt x="7366843" y="9628310"/>
                  <a:pt x="7379418" y="9595130"/>
                  <a:pt x="7366289" y="9601200"/>
                </a:cubicBezTo>
                <a:cubicBezTo>
                  <a:pt x="7353160" y="9607270"/>
                  <a:pt x="7190147" y="9584121"/>
                  <a:pt x="7132438" y="9601200"/>
                </a:cubicBezTo>
                <a:cubicBezTo>
                  <a:pt x="7074729" y="9618279"/>
                  <a:pt x="6406696" y="9504176"/>
                  <a:pt x="6197037" y="9601200"/>
                </a:cubicBezTo>
                <a:cubicBezTo>
                  <a:pt x="5987378" y="9698224"/>
                  <a:pt x="6156661" y="9597602"/>
                  <a:pt x="6138574" y="9601200"/>
                </a:cubicBezTo>
                <a:cubicBezTo>
                  <a:pt x="6120487" y="9604798"/>
                  <a:pt x="5960516" y="9575453"/>
                  <a:pt x="5904724" y="9601200"/>
                </a:cubicBezTo>
                <a:cubicBezTo>
                  <a:pt x="5848932" y="9626947"/>
                  <a:pt x="5379241" y="9560796"/>
                  <a:pt x="5144710" y="9601200"/>
                </a:cubicBezTo>
                <a:cubicBezTo>
                  <a:pt x="4910179" y="9641604"/>
                  <a:pt x="4927148" y="9578868"/>
                  <a:pt x="4735471" y="9601200"/>
                </a:cubicBezTo>
                <a:cubicBezTo>
                  <a:pt x="4543794" y="9623532"/>
                  <a:pt x="4063694" y="9503725"/>
                  <a:pt x="3800070" y="9601200"/>
                </a:cubicBezTo>
                <a:cubicBezTo>
                  <a:pt x="3536446" y="9698675"/>
                  <a:pt x="3630757" y="9594518"/>
                  <a:pt x="3566219" y="9601200"/>
                </a:cubicBezTo>
                <a:cubicBezTo>
                  <a:pt x="3501681" y="9607882"/>
                  <a:pt x="3380600" y="9593393"/>
                  <a:pt x="3332369" y="9601200"/>
                </a:cubicBezTo>
                <a:cubicBezTo>
                  <a:pt x="3284138" y="9609007"/>
                  <a:pt x="3301934" y="9600069"/>
                  <a:pt x="3273906" y="9601200"/>
                </a:cubicBezTo>
                <a:cubicBezTo>
                  <a:pt x="3245878" y="9602331"/>
                  <a:pt x="2972294" y="9559235"/>
                  <a:pt x="2864668" y="9601200"/>
                </a:cubicBezTo>
                <a:cubicBezTo>
                  <a:pt x="2757042" y="9643165"/>
                  <a:pt x="2435166" y="9577821"/>
                  <a:pt x="2280042" y="9601200"/>
                </a:cubicBezTo>
                <a:cubicBezTo>
                  <a:pt x="2124918" y="9624579"/>
                  <a:pt x="2144850" y="9586700"/>
                  <a:pt x="2046191" y="9601200"/>
                </a:cubicBezTo>
                <a:cubicBezTo>
                  <a:pt x="1947532" y="9615700"/>
                  <a:pt x="1503395" y="9511904"/>
                  <a:pt x="1286177" y="9601200"/>
                </a:cubicBezTo>
                <a:cubicBezTo>
                  <a:pt x="1068959" y="9690496"/>
                  <a:pt x="1243134" y="9594902"/>
                  <a:pt x="1227715" y="9601200"/>
                </a:cubicBezTo>
                <a:cubicBezTo>
                  <a:pt x="1212296" y="9607498"/>
                  <a:pt x="854413" y="9537216"/>
                  <a:pt x="643089" y="9601200"/>
                </a:cubicBezTo>
                <a:cubicBezTo>
                  <a:pt x="431765" y="9665184"/>
                  <a:pt x="207312" y="9532527"/>
                  <a:pt x="0" y="9601200"/>
                </a:cubicBezTo>
                <a:cubicBezTo>
                  <a:pt x="-3942" y="9492146"/>
                  <a:pt x="887" y="9405739"/>
                  <a:pt x="0" y="9324460"/>
                </a:cubicBezTo>
                <a:cubicBezTo>
                  <a:pt x="-887" y="9243181"/>
                  <a:pt x="18512" y="9139999"/>
                  <a:pt x="0" y="9047719"/>
                </a:cubicBezTo>
                <a:cubicBezTo>
                  <a:pt x="-18512" y="8955439"/>
                  <a:pt x="53013" y="8674962"/>
                  <a:pt x="0" y="8578955"/>
                </a:cubicBezTo>
                <a:cubicBezTo>
                  <a:pt x="-53013" y="8482948"/>
                  <a:pt x="16389" y="8109270"/>
                  <a:pt x="0" y="7822154"/>
                </a:cubicBezTo>
                <a:cubicBezTo>
                  <a:pt x="-16389" y="7535038"/>
                  <a:pt x="48854" y="7523427"/>
                  <a:pt x="0" y="7257378"/>
                </a:cubicBezTo>
                <a:cubicBezTo>
                  <a:pt x="-48854" y="6991329"/>
                  <a:pt x="19434" y="7048701"/>
                  <a:pt x="0" y="6980637"/>
                </a:cubicBezTo>
                <a:cubicBezTo>
                  <a:pt x="-19434" y="6912573"/>
                  <a:pt x="21586" y="6622652"/>
                  <a:pt x="0" y="6511873"/>
                </a:cubicBezTo>
                <a:cubicBezTo>
                  <a:pt x="-21586" y="6401094"/>
                  <a:pt x="20719" y="6348866"/>
                  <a:pt x="0" y="6235132"/>
                </a:cubicBezTo>
                <a:cubicBezTo>
                  <a:pt x="-20719" y="6121398"/>
                  <a:pt x="743" y="6005636"/>
                  <a:pt x="0" y="5862380"/>
                </a:cubicBezTo>
                <a:cubicBezTo>
                  <a:pt x="-743" y="5719124"/>
                  <a:pt x="12207" y="5666180"/>
                  <a:pt x="0" y="5585639"/>
                </a:cubicBezTo>
                <a:cubicBezTo>
                  <a:pt x="-12207" y="5505098"/>
                  <a:pt x="57727" y="5213877"/>
                  <a:pt x="0" y="4924851"/>
                </a:cubicBezTo>
                <a:cubicBezTo>
                  <a:pt x="-57727" y="4635825"/>
                  <a:pt x="32146" y="4613192"/>
                  <a:pt x="0" y="4456086"/>
                </a:cubicBezTo>
                <a:cubicBezTo>
                  <a:pt x="-32146" y="4298980"/>
                  <a:pt x="35685" y="4179260"/>
                  <a:pt x="0" y="3987322"/>
                </a:cubicBezTo>
                <a:cubicBezTo>
                  <a:pt x="-35685" y="3795384"/>
                  <a:pt x="23646" y="3796309"/>
                  <a:pt x="0" y="3710581"/>
                </a:cubicBezTo>
                <a:cubicBezTo>
                  <a:pt x="-23646" y="3624853"/>
                  <a:pt x="24738" y="3530959"/>
                  <a:pt x="0" y="3433841"/>
                </a:cubicBezTo>
                <a:cubicBezTo>
                  <a:pt x="-24738" y="3336723"/>
                  <a:pt x="7525" y="2972552"/>
                  <a:pt x="0" y="2773052"/>
                </a:cubicBezTo>
                <a:cubicBezTo>
                  <a:pt x="-7525" y="2573552"/>
                  <a:pt x="38910" y="2550646"/>
                  <a:pt x="0" y="2400300"/>
                </a:cubicBezTo>
                <a:cubicBezTo>
                  <a:pt x="-38910" y="2249954"/>
                  <a:pt x="7447" y="2257163"/>
                  <a:pt x="0" y="2123560"/>
                </a:cubicBezTo>
                <a:cubicBezTo>
                  <a:pt x="-7447" y="1989957"/>
                  <a:pt x="57156" y="1614480"/>
                  <a:pt x="0" y="1462771"/>
                </a:cubicBezTo>
                <a:cubicBezTo>
                  <a:pt x="-57156" y="1311062"/>
                  <a:pt x="31831" y="1307314"/>
                  <a:pt x="0" y="1186031"/>
                </a:cubicBezTo>
                <a:cubicBezTo>
                  <a:pt x="-31831" y="1064748"/>
                  <a:pt x="23428" y="955296"/>
                  <a:pt x="0" y="813278"/>
                </a:cubicBezTo>
                <a:cubicBezTo>
                  <a:pt x="-23428" y="671260"/>
                  <a:pt x="46561" y="262269"/>
                  <a:pt x="0" y="0"/>
                </a:cubicBezTo>
                <a:close/>
              </a:path>
              <a:path w="17538783" h="9601200" stroke="0" extrusionOk="0">
                <a:moveTo>
                  <a:pt x="0" y="0"/>
                </a:moveTo>
                <a:cubicBezTo>
                  <a:pt x="189169" y="-21345"/>
                  <a:pt x="254764" y="34809"/>
                  <a:pt x="409238" y="0"/>
                </a:cubicBezTo>
                <a:cubicBezTo>
                  <a:pt x="563712" y="-34809"/>
                  <a:pt x="728344" y="540"/>
                  <a:pt x="993864" y="0"/>
                </a:cubicBezTo>
                <a:cubicBezTo>
                  <a:pt x="1259384" y="-540"/>
                  <a:pt x="1282275" y="45550"/>
                  <a:pt x="1403103" y="0"/>
                </a:cubicBezTo>
                <a:cubicBezTo>
                  <a:pt x="1523931" y="-45550"/>
                  <a:pt x="1544911" y="6026"/>
                  <a:pt x="1636953" y="0"/>
                </a:cubicBezTo>
                <a:cubicBezTo>
                  <a:pt x="1728995" y="-6026"/>
                  <a:pt x="2092972" y="48701"/>
                  <a:pt x="2396967" y="0"/>
                </a:cubicBezTo>
                <a:cubicBezTo>
                  <a:pt x="2700962" y="-48701"/>
                  <a:pt x="2948235" y="237"/>
                  <a:pt x="3332369" y="0"/>
                </a:cubicBezTo>
                <a:cubicBezTo>
                  <a:pt x="3716503" y="-237"/>
                  <a:pt x="3494109" y="25221"/>
                  <a:pt x="3566219" y="0"/>
                </a:cubicBezTo>
                <a:cubicBezTo>
                  <a:pt x="3638329" y="-25221"/>
                  <a:pt x="3737983" y="15214"/>
                  <a:pt x="3800070" y="0"/>
                </a:cubicBezTo>
                <a:cubicBezTo>
                  <a:pt x="3862157" y="-15214"/>
                  <a:pt x="4099579" y="32927"/>
                  <a:pt x="4209308" y="0"/>
                </a:cubicBezTo>
                <a:cubicBezTo>
                  <a:pt x="4319037" y="-32927"/>
                  <a:pt x="4837601" y="90382"/>
                  <a:pt x="5144710" y="0"/>
                </a:cubicBezTo>
                <a:cubicBezTo>
                  <a:pt x="5451819" y="-90382"/>
                  <a:pt x="5567365" y="40702"/>
                  <a:pt x="5729336" y="0"/>
                </a:cubicBezTo>
                <a:cubicBezTo>
                  <a:pt x="5891307" y="-40702"/>
                  <a:pt x="5760027" y="6929"/>
                  <a:pt x="5787798" y="0"/>
                </a:cubicBezTo>
                <a:cubicBezTo>
                  <a:pt x="5815569" y="-6929"/>
                  <a:pt x="6334740" y="82401"/>
                  <a:pt x="6547812" y="0"/>
                </a:cubicBezTo>
                <a:cubicBezTo>
                  <a:pt x="6760884" y="-82401"/>
                  <a:pt x="6780522" y="16819"/>
                  <a:pt x="6957051" y="0"/>
                </a:cubicBezTo>
                <a:cubicBezTo>
                  <a:pt x="7133580" y="-16819"/>
                  <a:pt x="7229094" y="29790"/>
                  <a:pt x="7366289" y="0"/>
                </a:cubicBezTo>
                <a:cubicBezTo>
                  <a:pt x="7503484" y="-29790"/>
                  <a:pt x="7483774" y="17534"/>
                  <a:pt x="7600139" y="0"/>
                </a:cubicBezTo>
                <a:cubicBezTo>
                  <a:pt x="7716504" y="-17534"/>
                  <a:pt x="7913594" y="53923"/>
                  <a:pt x="8184765" y="0"/>
                </a:cubicBezTo>
                <a:cubicBezTo>
                  <a:pt x="8455936" y="-53923"/>
                  <a:pt x="8363132" y="11269"/>
                  <a:pt x="8418616" y="0"/>
                </a:cubicBezTo>
                <a:cubicBezTo>
                  <a:pt x="8474100" y="-11269"/>
                  <a:pt x="8463240" y="6847"/>
                  <a:pt x="8477078" y="0"/>
                </a:cubicBezTo>
                <a:cubicBezTo>
                  <a:pt x="8490916" y="-6847"/>
                  <a:pt x="8833503" y="4593"/>
                  <a:pt x="9061705" y="0"/>
                </a:cubicBezTo>
                <a:cubicBezTo>
                  <a:pt x="9289907" y="-4593"/>
                  <a:pt x="9550305" y="54794"/>
                  <a:pt x="9997106" y="0"/>
                </a:cubicBezTo>
                <a:cubicBezTo>
                  <a:pt x="10443907" y="-54794"/>
                  <a:pt x="10442779" y="22603"/>
                  <a:pt x="10581732" y="0"/>
                </a:cubicBezTo>
                <a:cubicBezTo>
                  <a:pt x="10720685" y="-22603"/>
                  <a:pt x="11130370" y="8802"/>
                  <a:pt x="11341746" y="0"/>
                </a:cubicBezTo>
                <a:cubicBezTo>
                  <a:pt x="11553122" y="-8802"/>
                  <a:pt x="11578253" y="4678"/>
                  <a:pt x="11750985" y="0"/>
                </a:cubicBezTo>
                <a:cubicBezTo>
                  <a:pt x="11923717" y="-4678"/>
                  <a:pt x="11796862" y="3402"/>
                  <a:pt x="11809447" y="0"/>
                </a:cubicBezTo>
                <a:cubicBezTo>
                  <a:pt x="11822032" y="-3402"/>
                  <a:pt x="11852597" y="6766"/>
                  <a:pt x="11867910" y="0"/>
                </a:cubicBezTo>
                <a:cubicBezTo>
                  <a:pt x="11883223" y="-6766"/>
                  <a:pt x="12195195" y="57476"/>
                  <a:pt x="12452536" y="0"/>
                </a:cubicBezTo>
                <a:cubicBezTo>
                  <a:pt x="12709877" y="-57476"/>
                  <a:pt x="12944283" y="18372"/>
                  <a:pt x="13212550" y="0"/>
                </a:cubicBezTo>
                <a:cubicBezTo>
                  <a:pt x="13480817" y="-18372"/>
                  <a:pt x="13483308" y="33384"/>
                  <a:pt x="13621788" y="0"/>
                </a:cubicBezTo>
                <a:cubicBezTo>
                  <a:pt x="13760268" y="-33384"/>
                  <a:pt x="14366520" y="19919"/>
                  <a:pt x="14557190" y="0"/>
                </a:cubicBezTo>
                <a:cubicBezTo>
                  <a:pt x="14747860" y="-19919"/>
                  <a:pt x="15066000" y="82178"/>
                  <a:pt x="15317204" y="0"/>
                </a:cubicBezTo>
                <a:cubicBezTo>
                  <a:pt x="15568408" y="-82178"/>
                  <a:pt x="15468361" y="22558"/>
                  <a:pt x="15551054" y="0"/>
                </a:cubicBezTo>
                <a:cubicBezTo>
                  <a:pt x="15633747" y="-22558"/>
                  <a:pt x="16070819" y="74056"/>
                  <a:pt x="16311068" y="0"/>
                </a:cubicBezTo>
                <a:cubicBezTo>
                  <a:pt x="16551317" y="-74056"/>
                  <a:pt x="17105944" y="2607"/>
                  <a:pt x="17538783" y="0"/>
                </a:cubicBezTo>
                <a:cubicBezTo>
                  <a:pt x="17544804" y="61361"/>
                  <a:pt x="17516876" y="219950"/>
                  <a:pt x="17538783" y="276740"/>
                </a:cubicBezTo>
                <a:cubicBezTo>
                  <a:pt x="17560690" y="333530"/>
                  <a:pt x="17526801" y="481016"/>
                  <a:pt x="17538783" y="553481"/>
                </a:cubicBezTo>
                <a:cubicBezTo>
                  <a:pt x="17550765" y="625946"/>
                  <a:pt x="17462845" y="998904"/>
                  <a:pt x="17538783" y="1214269"/>
                </a:cubicBezTo>
                <a:cubicBezTo>
                  <a:pt x="17614721" y="1429634"/>
                  <a:pt x="17467365" y="1792608"/>
                  <a:pt x="17538783" y="1971070"/>
                </a:cubicBezTo>
                <a:cubicBezTo>
                  <a:pt x="17610201" y="2149532"/>
                  <a:pt x="17528328" y="2417191"/>
                  <a:pt x="17538783" y="2535846"/>
                </a:cubicBezTo>
                <a:cubicBezTo>
                  <a:pt x="17549238" y="2654501"/>
                  <a:pt x="17483469" y="2963384"/>
                  <a:pt x="17538783" y="3100623"/>
                </a:cubicBezTo>
                <a:cubicBezTo>
                  <a:pt x="17594097" y="3237862"/>
                  <a:pt x="17536941" y="3355949"/>
                  <a:pt x="17538783" y="3473375"/>
                </a:cubicBezTo>
                <a:cubicBezTo>
                  <a:pt x="17540625" y="3590801"/>
                  <a:pt x="17509089" y="3663764"/>
                  <a:pt x="17538783" y="3846128"/>
                </a:cubicBezTo>
                <a:cubicBezTo>
                  <a:pt x="17568477" y="4028492"/>
                  <a:pt x="17485222" y="4266233"/>
                  <a:pt x="17538783" y="4410904"/>
                </a:cubicBezTo>
                <a:cubicBezTo>
                  <a:pt x="17592344" y="4555575"/>
                  <a:pt x="17511609" y="4613156"/>
                  <a:pt x="17538783" y="4687645"/>
                </a:cubicBezTo>
                <a:cubicBezTo>
                  <a:pt x="17565957" y="4762134"/>
                  <a:pt x="17530331" y="5086893"/>
                  <a:pt x="17538783" y="5348433"/>
                </a:cubicBezTo>
                <a:cubicBezTo>
                  <a:pt x="17547235" y="5609973"/>
                  <a:pt x="17516693" y="5564687"/>
                  <a:pt x="17538783" y="5625174"/>
                </a:cubicBezTo>
                <a:cubicBezTo>
                  <a:pt x="17560873" y="5685661"/>
                  <a:pt x="17485130" y="6006375"/>
                  <a:pt x="17538783" y="6189950"/>
                </a:cubicBezTo>
                <a:cubicBezTo>
                  <a:pt x="17592436" y="6373525"/>
                  <a:pt x="17532832" y="6523624"/>
                  <a:pt x="17538783" y="6850739"/>
                </a:cubicBezTo>
                <a:cubicBezTo>
                  <a:pt x="17544734" y="7177854"/>
                  <a:pt x="17492181" y="7231308"/>
                  <a:pt x="17538783" y="7511527"/>
                </a:cubicBezTo>
                <a:cubicBezTo>
                  <a:pt x="17585385" y="7791746"/>
                  <a:pt x="17494365" y="7924372"/>
                  <a:pt x="17538783" y="8172316"/>
                </a:cubicBezTo>
                <a:cubicBezTo>
                  <a:pt x="17583201" y="8420260"/>
                  <a:pt x="17499338" y="8456581"/>
                  <a:pt x="17538783" y="8641080"/>
                </a:cubicBezTo>
                <a:cubicBezTo>
                  <a:pt x="17578228" y="8825579"/>
                  <a:pt x="17424897" y="9172598"/>
                  <a:pt x="17538783" y="9601200"/>
                </a:cubicBezTo>
                <a:cubicBezTo>
                  <a:pt x="17247513" y="9609346"/>
                  <a:pt x="16944310" y="9569524"/>
                  <a:pt x="16778769" y="9601200"/>
                </a:cubicBezTo>
                <a:cubicBezTo>
                  <a:pt x="16613228" y="9632876"/>
                  <a:pt x="16550524" y="9574126"/>
                  <a:pt x="16369531" y="9601200"/>
                </a:cubicBezTo>
                <a:cubicBezTo>
                  <a:pt x="16188538" y="9628274"/>
                  <a:pt x="16012314" y="9534837"/>
                  <a:pt x="15784905" y="9601200"/>
                </a:cubicBezTo>
                <a:cubicBezTo>
                  <a:pt x="15557496" y="9667563"/>
                  <a:pt x="15750812" y="9596847"/>
                  <a:pt x="15726442" y="9601200"/>
                </a:cubicBezTo>
                <a:cubicBezTo>
                  <a:pt x="15702072" y="9605553"/>
                  <a:pt x="15279848" y="9580679"/>
                  <a:pt x="15141816" y="9601200"/>
                </a:cubicBezTo>
                <a:cubicBezTo>
                  <a:pt x="15003784" y="9621721"/>
                  <a:pt x="14596450" y="9563080"/>
                  <a:pt x="14381802" y="9601200"/>
                </a:cubicBezTo>
                <a:cubicBezTo>
                  <a:pt x="14167154" y="9639320"/>
                  <a:pt x="14350130" y="9597236"/>
                  <a:pt x="14323339" y="9601200"/>
                </a:cubicBezTo>
                <a:cubicBezTo>
                  <a:pt x="14296548" y="9605164"/>
                  <a:pt x="13883398" y="9571898"/>
                  <a:pt x="13738713" y="9601200"/>
                </a:cubicBezTo>
                <a:cubicBezTo>
                  <a:pt x="13594028" y="9630502"/>
                  <a:pt x="13461300" y="9593481"/>
                  <a:pt x="13329475" y="9601200"/>
                </a:cubicBezTo>
                <a:cubicBezTo>
                  <a:pt x="13197650" y="9608919"/>
                  <a:pt x="13284500" y="9595356"/>
                  <a:pt x="13271012" y="9601200"/>
                </a:cubicBezTo>
                <a:cubicBezTo>
                  <a:pt x="13257524" y="9607044"/>
                  <a:pt x="13235602" y="9599995"/>
                  <a:pt x="13212550" y="9601200"/>
                </a:cubicBezTo>
                <a:cubicBezTo>
                  <a:pt x="13189498" y="9602405"/>
                  <a:pt x="12765011" y="9561847"/>
                  <a:pt x="12627924" y="9601200"/>
                </a:cubicBezTo>
                <a:cubicBezTo>
                  <a:pt x="12490837" y="9640553"/>
                  <a:pt x="12443895" y="9577854"/>
                  <a:pt x="12394073" y="9601200"/>
                </a:cubicBezTo>
                <a:cubicBezTo>
                  <a:pt x="12344251" y="9624546"/>
                  <a:pt x="11883446" y="9544634"/>
                  <a:pt x="11634059" y="9601200"/>
                </a:cubicBezTo>
                <a:cubicBezTo>
                  <a:pt x="11384672" y="9657766"/>
                  <a:pt x="10966410" y="9542243"/>
                  <a:pt x="10698658" y="9601200"/>
                </a:cubicBezTo>
                <a:cubicBezTo>
                  <a:pt x="10430906" y="9660157"/>
                  <a:pt x="10207876" y="9492207"/>
                  <a:pt x="9763256" y="9601200"/>
                </a:cubicBezTo>
                <a:cubicBezTo>
                  <a:pt x="9318636" y="9710193"/>
                  <a:pt x="9477982" y="9553368"/>
                  <a:pt x="9354018" y="9601200"/>
                </a:cubicBezTo>
                <a:cubicBezTo>
                  <a:pt x="9230054" y="9649032"/>
                  <a:pt x="9315775" y="9596044"/>
                  <a:pt x="9295555" y="9601200"/>
                </a:cubicBezTo>
                <a:cubicBezTo>
                  <a:pt x="9275335" y="9606356"/>
                  <a:pt x="9048221" y="9583011"/>
                  <a:pt x="8886317" y="9601200"/>
                </a:cubicBezTo>
                <a:cubicBezTo>
                  <a:pt x="8724413" y="9619389"/>
                  <a:pt x="8151935" y="9528879"/>
                  <a:pt x="7950915" y="9601200"/>
                </a:cubicBezTo>
                <a:cubicBezTo>
                  <a:pt x="7749895" y="9673521"/>
                  <a:pt x="7374638" y="9562609"/>
                  <a:pt x="7015513" y="9601200"/>
                </a:cubicBezTo>
                <a:cubicBezTo>
                  <a:pt x="6656388" y="9639791"/>
                  <a:pt x="6675055" y="9532315"/>
                  <a:pt x="6430887" y="9601200"/>
                </a:cubicBezTo>
                <a:cubicBezTo>
                  <a:pt x="6186719" y="9670085"/>
                  <a:pt x="6283002" y="9593200"/>
                  <a:pt x="6197037" y="9601200"/>
                </a:cubicBezTo>
                <a:cubicBezTo>
                  <a:pt x="6111072" y="9609200"/>
                  <a:pt x="5713662" y="9522364"/>
                  <a:pt x="5437023" y="9601200"/>
                </a:cubicBezTo>
                <a:cubicBezTo>
                  <a:pt x="5160384" y="9680036"/>
                  <a:pt x="4943922" y="9541419"/>
                  <a:pt x="4677009" y="9601200"/>
                </a:cubicBezTo>
                <a:cubicBezTo>
                  <a:pt x="4410096" y="9660981"/>
                  <a:pt x="4552434" y="9576247"/>
                  <a:pt x="4443158" y="9601200"/>
                </a:cubicBezTo>
                <a:cubicBezTo>
                  <a:pt x="4333882" y="9626153"/>
                  <a:pt x="4036640" y="9553165"/>
                  <a:pt x="3858532" y="9601200"/>
                </a:cubicBezTo>
                <a:cubicBezTo>
                  <a:pt x="3680424" y="9649235"/>
                  <a:pt x="3812852" y="9601189"/>
                  <a:pt x="3800070" y="9601200"/>
                </a:cubicBezTo>
                <a:cubicBezTo>
                  <a:pt x="3787288" y="9601211"/>
                  <a:pt x="3762953" y="9596846"/>
                  <a:pt x="3741607" y="9601200"/>
                </a:cubicBezTo>
                <a:cubicBezTo>
                  <a:pt x="3720261" y="9605554"/>
                  <a:pt x="3317012" y="9524774"/>
                  <a:pt x="2981593" y="9601200"/>
                </a:cubicBezTo>
                <a:cubicBezTo>
                  <a:pt x="2646174" y="9677626"/>
                  <a:pt x="2851483" y="9575316"/>
                  <a:pt x="2747743" y="9601200"/>
                </a:cubicBezTo>
                <a:cubicBezTo>
                  <a:pt x="2644003" y="9627084"/>
                  <a:pt x="2705090" y="9600589"/>
                  <a:pt x="2689280" y="9601200"/>
                </a:cubicBezTo>
                <a:cubicBezTo>
                  <a:pt x="2673470" y="9601811"/>
                  <a:pt x="2190733" y="9556123"/>
                  <a:pt x="1929266" y="9601200"/>
                </a:cubicBezTo>
                <a:cubicBezTo>
                  <a:pt x="1667799" y="9646277"/>
                  <a:pt x="1897638" y="9596798"/>
                  <a:pt x="1870804" y="9601200"/>
                </a:cubicBezTo>
                <a:cubicBezTo>
                  <a:pt x="1843970" y="9605602"/>
                  <a:pt x="1830728" y="9600402"/>
                  <a:pt x="1812341" y="9601200"/>
                </a:cubicBezTo>
                <a:cubicBezTo>
                  <a:pt x="1793954" y="9601998"/>
                  <a:pt x="1517222" y="9555444"/>
                  <a:pt x="1403103" y="9601200"/>
                </a:cubicBezTo>
                <a:cubicBezTo>
                  <a:pt x="1288984" y="9646956"/>
                  <a:pt x="1121494" y="9573081"/>
                  <a:pt x="993864" y="9601200"/>
                </a:cubicBezTo>
                <a:cubicBezTo>
                  <a:pt x="866234" y="9629319"/>
                  <a:pt x="761008" y="9566701"/>
                  <a:pt x="584626" y="9601200"/>
                </a:cubicBezTo>
                <a:cubicBezTo>
                  <a:pt x="408244" y="9635699"/>
                  <a:pt x="552148" y="9600984"/>
                  <a:pt x="526163" y="9601200"/>
                </a:cubicBezTo>
                <a:cubicBezTo>
                  <a:pt x="500178" y="9601416"/>
                  <a:pt x="119604" y="9550502"/>
                  <a:pt x="0" y="9601200"/>
                </a:cubicBezTo>
                <a:cubicBezTo>
                  <a:pt x="-6217" y="9391306"/>
                  <a:pt x="18544" y="9062410"/>
                  <a:pt x="0" y="8844400"/>
                </a:cubicBezTo>
                <a:cubicBezTo>
                  <a:pt x="-18544" y="8626390"/>
                  <a:pt x="15507" y="8665872"/>
                  <a:pt x="0" y="8567659"/>
                </a:cubicBezTo>
                <a:cubicBezTo>
                  <a:pt x="-15507" y="8469446"/>
                  <a:pt x="18361" y="7984250"/>
                  <a:pt x="0" y="7810859"/>
                </a:cubicBezTo>
                <a:cubicBezTo>
                  <a:pt x="-18361" y="7637468"/>
                  <a:pt x="11414" y="7544624"/>
                  <a:pt x="0" y="7342094"/>
                </a:cubicBezTo>
                <a:cubicBezTo>
                  <a:pt x="-11414" y="7139564"/>
                  <a:pt x="5799" y="7152079"/>
                  <a:pt x="0" y="7065354"/>
                </a:cubicBezTo>
                <a:cubicBezTo>
                  <a:pt x="-5799" y="6978629"/>
                  <a:pt x="6994" y="6717664"/>
                  <a:pt x="0" y="6404565"/>
                </a:cubicBezTo>
                <a:cubicBezTo>
                  <a:pt x="-6994" y="6091466"/>
                  <a:pt x="21428" y="6202843"/>
                  <a:pt x="0" y="6127825"/>
                </a:cubicBezTo>
                <a:cubicBezTo>
                  <a:pt x="-21428" y="6052807"/>
                  <a:pt x="67489" y="5632080"/>
                  <a:pt x="0" y="5371024"/>
                </a:cubicBezTo>
                <a:cubicBezTo>
                  <a:pt x="-67489" y="5109968"/>
                  <a:pt x="23165" y="5030315"/>
                  <a:pt x="0" y="4902260"/>
                </a:cubicBezTo>
                <a:cubicBezTo>
                  <a:pt x="-23165" y="4774205"/>
                  <a:pt x="14472" y="4434029"/>
                  <a:pt x="0" y="4145459"/>
                </a:cubicBezTo>
                <a:cubicBezTo>
                  <a:pt x="-14472" y="3856889"/>
                  <a:pt x="27564" y="3989048"/>
                  <a:pt x="0" y="3868719"/>
                </a:cubicBezTo>
                <a:cubicBezTo>
                  <a:pt x="-27564" y="3748390"/>
                  <a:pt x="32528" y="3679645"/>
                  <a:pt x="0" y="3495966"/>
                </a:cubicBezTo>
                <a:cubicBezTo>
                  <a:pt x="-32528" y="3312287"/>
                  <a:pt x="63893" y="3148231"/>
                  <a:pt x="0" y="2835178"/>
                </a:cubicBezTo>
                <a:cubicBezTo>
                  <a:pt x="-63893" y="2522125"/>
                  <a:pt x="90075" y="2358797"/>
                  <a:pt x="0" y="2078377"/>
                </a:cubicBezTo>
                <a:cubicBezTo>
                  <a:pt x="-90075" y="1797957"/>
                  <a:pt x="25674" y="1557338"/>
                  <a:pt x="0" y="1321577"/>
                </a:cubicBezTo>
                <a:cubicBezTo>
                  <a:pt x="-25674" y="1085816"/>
                  <a:pt x="16259" y="1074987"/>
                  <a:pt x="0" y="948824"/>
                </a:cubicBezTo>
                <a:cubicBezTo>
                  <a:pt x="-16259" y="822661"/>
                  <a:pt x="71899" y="40378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897DA"/>
            </a:solidFill>
            <a:extLst>
              <a:ext uri="{C807C97D-BFC1-408E-A445-0C87EB9F89A2}">
                <ask:lineSketchStyleProps xmlns:ask="http://schemas.microsoft.com/office/drawing/2018/sketchyshapes" sd="15673204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239417-062C-4D34-839D-FC32E1BE9910}"/>
              </a:ext>
            </a:extLst>
          </p:cNvPr>
          <p:cNvGrpSpPr/>
          <p:nvPr/>
        </p:nvGrpSpPr>
        <p:grpSpPr>
          <a:xfrm>
            <a:off x="461393" y="464539"/>
            <a:ext cx="3976653" cy="1106619"/>
            <a:chOff x="249779" y="726257"/>
            <a:chExt cx="3976653" cy="110661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ACAF6BD-FEF4-4331-9C08-56B34E282182}"/>
                </a:ext>
              </a:extLst>
            </p:cNvPr>
            <p:cNvSpPr/>
            <p:nvPr/>
          </p:nvSpPr>
          <p:spPr>
            <a:xfrm>
              <a:off x="912720" y="837802"/>
              <a:ext cx="3313712" cy="914318"/>
            </a:xfrm>
            <a:prstGeom prst="roundRect">
              <a:avLst/>
            </a:prstGeom>
            <a:solidFill>
              <a:srgbClr val="B897D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Đọc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20893-F073-456A-A32B-00B80FD2CC7A}"/>
                </a:ext>
              </a:extLst>
            </p:cNvPr>
            <p:cNvSpPr/>
            <p:nvPr/>
          </p:nvSpPr>
          <p:spPr>
            <a:xfrm>
              <a:off x="249779" y="726257"/>
              <a:ext cx="1075447" cy="1106619"/>
            </a:xfrm>
            <a:prstGeom prst="ellipse">
              <a:avLst/>
            </a:prstGeom>
            <a:solidFill>
              <a:srgbClr val="EAF2A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752442-B328-4C0A-8CDF-DFA2A3A83575}"/>
              </a:ext>
            </a:extLst>
          </p:cNvPr>
          <p:cNvSpPr txBox="1"/>
          <p:nvPr/>
        </p:nvSpPr>
        <p:spPr>
          <a:xfrm>
            <a:off x="883495" y="1826314"/>
            <a:ext cx="62475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UTM Avo" panose="02040603050506020204" pitchFamily="18" charset="0"/>
              </a:rPr>
              <a:t>Ai là bạn gió?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Mà gió đi tìm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Bay theo cánh chim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Lùa trong tán lá… </a:t>
            </a:r>
            <a:endParaRPr lang="en-US" sz="4800" dirty="0">
              <a:latin typeface="UTM Avo" panose="02040603050506020204" pitchFamily="18" charset="0"/>
            </a:endParaRPr>
          </a:p>
          <a:p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Gió nhớ bạn quá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Nên gõ cửa hoài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Đẩy sóng dâng cao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Thổi căng buồm lớn.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DE3971-2295-4618-9F12-206DD0C94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192" y="459053"/>
            <a:ext cx="5982503" cy="15184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BCEC1F-9642-48A8-93FE-96D654CAC443}"/>
              </a:ext>
            </a:extLst>
          </p:cNvPr>
          <p:cNvSpPr txBox="1"/>
          <p:nvPr/>
        </p:nvSpPr>
        <p:spPr>
          <a:xfrm>
            <a:off x="8534400" y="2497302"/>
            <a:ext cx="728655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UTM Avo" panose="02040603050506020204" pitchFamily="18" charset="0"/>
              </a:rPr>
              <a:t>Khi gió đi vắng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Lá buồn lặng im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Vắng cả cánh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chim</a:t>
            </a:r>
            <a:r>
              <a:rPr lang="vi-VN" sz="4800" dirty="0">
                <a:latin typeface="UTM Avo" panose="02040603050506020204" pitchFamily="18" charset="0"/>
              </a:rPr>
              <a:t> 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en-US" sz="4800" dirty="0" err="1">
                <a:latin typeface="UTM Avo" panose="02040603050506020204" pitchFamily="18" charset="0"/>
              </a:rPr>
              <a:t>Chẳng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vi-VN" sz="4800" dirty="0">
                <a:latin typeface="UTM Avo" panose="02040603050506020204" pitchFamily="18" charset="0"/>
              </a:rPr>
              <a:t>ai gõ cửa. </a:t>
            </a:r>
            <a:endParaRPr lang="en-US" sz="4800" dirty="0">
              <a:latin typeface="UTM Avo" panose="02040603050506020204" pitchFamily="18" charset="0"/>
            </a:endParaRPr>
          </a:p>
          <a:p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S</a:t>
            </a:r>
            <a:r>
              <a:rPr lang="en-US" sz="4800" dirty="0">
                <a:latin typeface="UTM Avo" panose="02040603050506020204" pitchFamily="18" charset="0"/>
              </a:rPr>
              <a:t>ó</a:t>
            </a:r>
            <a:r>
              <a:rPr lang="vi-VN" sz="4800" dirty="0">
                <a:latin typeface="UTM Avo" panose="02040603050506020204" pitchFamily="18" charset="0"/>
              </a:rPr>
              <a:t>ng ngủ trong nước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Buồm chẳng ra khơi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Ai gọi: Gió ơi</a:t>
            </a:r>
            <a:endParaRPr lang="en-US" sz="4800" dirty="0">
              <a:latin typeface="UTM Avo" panose="02040603050506020204" pitchFamily="18" charset="0"/>
            </a:endParaRPr>
          </a:p>
          <a:p>
            <a:r>
              <a:rPr lang="vi-VN" sz="4800" dirty="0">
                <a:latin typeface="UTM Avo" panose="02040603050506020204" pitchFamily="18" charset="0"/>
              </a:rPr>
              <a:t>Trong vòm lá biếc.</a:t>
            </a:r>
            <a:endParaRPr lang="en-US" sz="4800" dirty="0">
              <a:latin typeface="UTM Avo" panose="02040603050506020204" pitchFamily="18" charset="0"/>
            </a:endParaRPr>
          </a:p>
          <a:p>
            <a:pPr algn="r"/>
            <a:r>
              <a:rPr lang="vi-VN" sz="4000" dirty="0">
                <a:latin typeface="UTM Avo" panose="02040603050506020204" pitchFamily="18" charset="0"/>
              </a:rPr>
              <a:t>(Ngân Hà)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03285EC4-22A1-4AFF-BE2F-815F8A46709A}"/>
              </a:ext>
            </a:extLst>
          </p:cNvPr>
          <p:cNvSpPr/>
          <p:nvPr/>
        </p:nvSpPr>
        <p:spPr>
          <a:xfrm rot="20915086">
            <a:off x="14591205" y="4381539"/>
            <a:ext cx="4545776" cy="6184729"/>
          </a:xfrm>
          <a:custGeom>
            <a:avLst/>
            <a:gdLst/>
            <a:ahLst/>
            <a:cxnLst/>
            <a:rect l="l" t="t" r="r" b="b"/>
            <a:pathLst>
              <a:path w="6048756" h="8229600">
                <a:moveTo>
                  <a:pt x="0" y="0"/>
                </a:moveTo>
                <a:lnTo>
                  <a:pt x="6048756" y="0"/>
                </a:lnTo>
                <a:lnTo>
                  <a:pt x="60487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7065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11408" t="-3934" r="-1870" b="-424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6297" y="0"/>
            <a:ext cx="2559686" cy="1365444"/>
          </a:xfrm>
          <a:custGeom>
            <a:avLst/>
            <a:gdLst/>
            <a:ahLst/>
            <a:cxnLst/>
            <a:rect l="l" t="t" r="r" b="b"/>
            <a:pathLst>
              <a:path w="2559686" h="1365444">
                <a:moveTo>
                  <a:pt x="0" y="0"/>
                </a:moveTo>
                <a:lnTo>
                  <a:pt x="2559686" y="0"/>
                </a:lnTo>
                <a:lnTo>
                  <a:pt x="2559686" y="1365444"/>
                </a:lnTo>
                <a:lnTo>
                  <a:pt x="0" y="1365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08043" y="0"/>
            <a:ext cx="3385595" cy="3385595"/>
          </a:xfrm>
          <a:custGeom>
            <a:avLst/>
            <a:gdLst/>
            <a:ahLst/>
            <a:cxnLst/>
            <a:rect l="l" t="t" r="r" b="b"/>
            <a:pathLst>
              <a:path w="3385595" h="3385595">
                <a:moveTo>
                  <a:pt x="0" y="0"/>
                </a:moveTo>
                <a:lnTo>
                  <a:pt x="3385595" y="0"/>
                </a:lnTo>
                <a:lnTo>
                  <a:pt x="3385595" y="3385595"/>
                </a:lnTo>
                <a:lnTo>
                  <a:pt x="0" y="3385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692797"/>
            <a:ext cx="3126177" cy="1341414"/>
          </a:xfrm>
          <a:custGeom>
            <a:avLst/>
            <a:gdLst/>
            <a:ahLst/>
            <a:cxnLst/>
            <a:rect l="l" t="t" r="r" b="b"/>
            <a:pathLst>
              <a:path w="3126177" h="1341414">
                <a:moveTo>
                  <a:pt x="0" y="0"/>
                </a:moveTo>
                <a:lnTo>
                  <a:pt x="3126177" y="0"/>
                </a:lnTo>
                <a:lnTo>
                  <a:pt x="3126177" y="1341415"/>
                </a:lnTo>
                <a:lnTo>
                  <a:pt x="0" y="1341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4523" y="8299829"/>
            <a:ext cx="3591460" cy="1916942"/>
          </a:xfrm>
          <a:custGeom>
            <a:avLst/>
            <a:gdLst/>
            <a:ahLst/>
            <a:cxnLst/>
            <a:rect l="l" t="t" r="r" b="b"/>
            <a:pathLst>
              <a:path w="3591460" h="1916942">
                <a:moveTo>
                  <a:pt x="0" y="0"/>
                </a:moveTo>
                <a:lnTo>
                  <a:pt x="3591460" y="0"/>
                </a:lnTo>
                <a:lnTo>
                  <a:pt x="3591460" y="1916942"/>
                </a:lnTo>
                <a:lnTo>
                  <a:pt x="0" y="1916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EE836-367B-4CD3-A8F3-F689D3B5C9AA}"/>
              </a:ext>
            </a:extLst>
          </p:cNvPr>
          <p:cNvSpPr/>
          <p:nvPr/>
        </p:nvSpPr>
        <p:spPr>
          <a:xfrm>
            <a:off x="374609" y="782964"/>
            <a:ext cx="17538783" cy="9161136"/>
          </a:xfrm>
          <a:custGeom>
            <a:avLst/>
            <a:gdLst>
              <a:gd name="connsiteX0" fmla="*/ 0 w 17538783"/>
              <a:gd name="connsiteY0" fmla="*/ 0 h 9161136"/>
              <a:gd name="connsiteX1" fmla="*/ 233850 w 17538783"/>
              <a:gd name="connsiteY1" fmla="*/ 0 h 9161136"/>
              <a:gd name="connsiteX2" fmla="*/ 292313 w 17538783"/>
              <a:gd name="connsiteY2" fmla="*/ 0 h 9161136"/>
              <a:gd name="connsiteX3" fmla="*/ 350776 w 17538783"/>
              <a:gd name="connsiteY3" fmla="*/ 0 h 9161136"/>
              <a:gd name="connsiteX4" fmla="*/ 584626 w 17538783"/>
              <a:gd name="connsiteY4" fmla="*/ 0 h 9161136"/>
              <a:gd name="connsiteX5" fmla="*/ 1520028 w 17538783"/>
              <a:gd name="connsiteY5" fmla="*/ 0 h 9161136"/>
              <a:gd name="connsiteX6" fmla="*/ 2455430 w 17538783"/>
              <a:gd name="connsiteY6" fmla="*/ 0 h 9161136"/>
              <a:gd name="connsiteX7" fmla="*/ 3390831 w 17538783"/>
              <a:gd name="connsiteY7" fmla="*/ 0 h 9161136"/>
              <a:gd name="connsiteX8" fmla="*/ 3975457 w 17538783"/>
              <a:gd name="connsiteY8" fmla="*/ 0 h 9161136"/>
              <a:gd name="connsiteX9" fmla="*/ 4560084 w 17538783"/>
              <a:gd name="connsiteY9" fmla="*/ 0 h 9161136"/>
              <a:gd name="connsiteX10" fmla="*/ 4618546 w 17538783"/>
              <a:gd name="connsiteY10" fmla="*/ 0 h 9161136"/>
              <a:gd name="connsiteX11" fmla="*/ 5027784 w 17538783"/>
              <a:gd name="connsiteY11" fmla="*/ 0 h 9161136"/>
              <a:gd name="connsiteX12" fmla="*/ 5787798 w 17538783"/>
              <a:gd name="connsiteY12" fmla="*/ 0 h 9161136"/>
              <a:gd name="connsiteX13" fmla="*/ 6547812 w 17538783"/>
              <a:gd name="connsiteY13" fmla="*/ 0 h 9161136"/>
              <a:gd name="connsiteX14" fmla="*/ 6781663 w 17538783"/>
              <a:gd name="connsiteY14" fmla="*/ 0 h 9161136"/>
              <a:gd name="connsiteX15" fmla="*/ 7015513 w 17538783"/>
              <a:gd name="connsiteY15" fmla="*/ 0 h 9161136"/>
              <a:gd name="connsiteX16" fmla="*/ 7775527 w 17538783"/>
              <a:gd name="connsiteY16" fmla="*/ 0 h 9161136"/>
              <a:gd name="connsiteX17" fmla="*/ 8184765 w 17538783"/>
              <a:gd name="connsiteY17" fmla="*/ 0 h 9161136"/>
              <a:gd name="connsiteX18" fmla="*/ 8769391 w 17538783"/>
              <a:gd name="connsiteY18" fmla="*/ 0 h 9161136"/>
              <a:gd name="connsiteX19" fmla="*/ 9529405 w 17538783"/>
              <a:gd name="connsiteY19" fmla="*/ 0 h 9161136"/>
              <a:gd name="connsiteX20" fmla="*/ 9938644 w 17538783"/>
              <a:gd name="connsiteY20" fmla="*/ 0 h 9161136"/>
              <a:gd name="connsiteX21" fmla="*/ 10172494 w 17538783"/>
              <a:gd name="connsiteY21" fmla="*/ 0 h 9161136"/>
              <a:gd name="connsiteX22" fmla="*/ 10932508 w 17538783"/>
              <a:gd name="connsiteY22" fmla="*/ 0 h 9161136"/>
              <a:gd name="connsiteX23" fmla="*/ 10990971 w 17538783"/>
              <a:gd name="connsiteY23" fmla="*/ 0 h 9161136"/>
              <a:gd name="connsiteX24" fmla="*/ 11926372 w 17538783"/>
              <a:gd name="connsiteY24" fmla="*/ 0 h 9161136"/>
              <a:gd name="connsiteX25" fmla="*/ 11984835 w 17538783"/>
              <a:gd name="connsiteY25" fmla="*/ 0 h 9161136"/>
              <a:gd name="connsiteX26" fmla="*/ 12043298 w 17538783"/>
              <a:gd name="connsiteY26" fmla="*/ 0 h 9161136"/>
              <a:gd name="connsiteX27" fmla="*/ 12627924 w 17538783"/>
              <a:gd name="connsiteY27" fmla="*/ 0 h 9161136"/>
              <a:gd name="connsiteX28" fmla="*/ 12686386 w 17538783"/>
              <a:gd name="connsiteY28" fmla="*/ 0 h 9161136"/>
              <a:gd name="connsiteX29" fmla="*/ 13446400 w 17538783"/>
              <a:gd name="connsiteY29" fmla="*/ 0 h 9161136"/>
              <a:gd name="connsiteX30" fmla="*/ 13855639 w 17538783"/>
              <a:gd name="connsiteY30" fmla="*/ 0 h 9161136"/>
              <a:gd name="connsiteX31" fmla="*/ 14615652 w 17538783"/>
              <a:gd name="connsiteY31" fmla="*/ 0 h 9161136"/>
              <a:gd name="connsiteX32" fmla="*/ 14849503 w 17538783"/>
              <a:gd name="connsiteY32" fmla="*/ 0 h 9161136"/>
              <a:gd name="connsiteX33" fmla="*/ 14907966 w 17538783"/>
              <a:gd name="connsiteY33" fmla="*/ 0 h 9161136"/>
              <a:gd name="connsiteX34" fmla="*/ 15492592 w 17538783"/>
              <a:gd name="connsiteY34" fmla="*/ 0 h 9161136"/>
              <a:gd name="connsiteX35" fmla="*/ 16077218 w 17538783"/>
              <a:gd name="connsiteY35" fmla="*/ 0 h 9161136"/>
              <a:gd name="connsiteX36" fmla="*/ 16661844 w 17538783"/>
              <a:gd name="connsiteY36" fmla="*/ 0 h 9161136"/>
              <a:gd name="connsiteX37" fmla="*/ 17538783 w 17538783"/>
              <a:gd name="connsiteY37" fmla="*/ 0 h 9161136"/>
              <a:gd name="connsiteX38" fmla="*/ 17538783 w 17538783"/>
              <a:gd name="connsiteY38" fmla="*/ 389348 h 9161136"/>
              <a:gd name="connsiteX39" fmla="*/ 17538783 w 17538783"/>
              <a:gd name="connsiteY39" fmla="*/ 1145142 h 9161136"/>
              <a:gd name="connsiteX40" fmla="*/ 17538783 w 17538783"/>
              <a:gd name="connsiteY40" fmla="*/ 1534490 h 9161136"/>
              <a:gd name="connsiteX41" fmla="*/ 17538783 w 17538783"/>
              <a:gd name="connsiteY41" fmla="*/ 2198673 h 9161136"/>
              <a:gd name="connsiteX42" fmla="*/ 17538783 w 17538783"/>
              <a:gd name="connsiteY42" fmla="*/ 2588021 h 9161136"/>
              <a:gd name="connsiteX43" fmla="*/ 17538783 w 17538783"/>
              <a:gd name="connsiteY43" fmla="*/ 3343815 h 9161136"/>
              <a:gd name="connsiteX44" fmla="*/ 17538783 w 17538783"/>
              <a:gd name="connsiteY44" fmla="*/ 3733163 h 9161136"/>
              <a:gd name="connsiteX45" fmla="*/ 17538783 w 17538783"/>
              <a:gd name="connsiteY45" fmla="*/ 4305734 h 9161136"/>
              <a:gd name="connsiteX46" fmla="*/ 17538783 w 17538783"/>
              <a:gd name="connsiteY46" fmla="*/ 4786694 h 9161136"/>
              <a:gd name="connsiteX47" fmla="*/ 17538783 w 17538783"/>
              <a:gd name="connsiteY47" fmla="*/ 5084430 h 9161136"/>
              <a:gd name="connsiteX48" fmla="*/ 17538783 w 17538783"/>
              <a:gd name="connsiteY48" fmla="*/ 5748613 h 9161136"/>
              <a:gd name="connsiteX49" fmla="*/ 17538783 w 17538783"/>
              <a:gd name="connsiteY49" fmla="*/ 6137961 h 9161136"/>
              <a:gd name="connsiteX50" fmla="*/ 17538783 w 17538783"/>
              <a:gd name="connsiteY50" fmla="*/ 6435698 h 9161136"/>
              <a:gd name="connsiteX51" fmla="*/ 17538783 w 17538783"/>
              <a:gd name="connsiteY51" fmla="*/ 6916658 h 9161136"/>
              <a:gd name="connsiteX52" fmla="*/ 17538783 w 17538783"/>
              <a:gd name="connsiteY52" fmla="*/ 7672451 h 9161136"/>
              <a:gd name="connsiteX53" fmla="*/ 17538783 w 17538783"/>
              <a:gd name="connsiteY53" fmla="*/ 7970188 h 9161136"/>
              <a:gd name="connsiteX54" fmla="*/ 17538783 w 17538783"/>
              <a:gd name="connsiteY54" fmla="*/ 8542759 h 9161136"/>
              <a:gd name="connsiteX55" fmla="*/ 17538783 w 17538783"/>
              <a:gd name="connsiteY55" fmla="*/ 9161136 h 9161136"/>
              <a:gd name="connsiteX56" fmla="*/ 16954157 w 17538783"/>
              <a:gd name="connsiteY56" fmla="*/ 9161136 h 9161136"/>
              <a:gd name="connsiteX57" fmla="*/ 16369531 w 17538783"/>
              <a:gd name="connsiteY57" fmla="*/ 9161136 h 9161136"/>
              <a:gd name="connsiteX58" fmla="*/ 16135680 w 17538783"/>
              <a:gd name="connsiteY58" fmla="*/ 9161136 h 9161136"/>
              <a:gd name="connsiteX59" fmla="*/ 15200279 w 17538783"/>
              <a:gd name="connsiteY59" fmla="*/ 9161136 h 9161136"/>
              <a:gd name="connsiteX60" fmla="*/ 14264877 w 17538783"/>
              <a:gd name="connsiteY60" fmla="*/ 9161136 h 9161136"/>
              <a:gd name="connsiteX61" fmla="*/ 13329475 w 17538783"/>
              <a:gd name="connsiteY61" fmla="*/ 9161136 h 9161136"/>
              <a:gd name="connsiteX62" fmla="*/ 13271012 w 17538783"/>
              <a:gd name="connsiteY62" fmla="*/ 9161136 h 9161136"/>
              <a:gd name="connsiteX63" fmla="*/ 13212550 w 17538783"/>
              <a:gd name="connsiteY63" fmla="*/ 9161136 h 9161136"/>
              <a:gd name="connsiteX64" fmla="*/ 12803312 w 17538783"/>
              <a:gd name="connsiteY64" fmla="*/ 9161136 h 9161136"/>
              <a:gd name="connsiteX65" fmla="*/ 11867910 w 17538783"/>
              <a:gd name="connsiteY65" fmla="*/ 9161136 h 9161136"/>
              <a:gd name="connsiteX66" fmla="*/ 11634059 w 17538783"/>
              <a:gd name="connsiteY66" fmla="*/ 9161136 h 9161136"/>
              <a:gd name="connsiteX67" fmla="*/ 11575597 w 17538783"/>
              <a:gd name="connsiteY67" fmla="*/ 9161136 h 9161136"/>
              <a:gd name="connsiteX68" fmla="*/ 11517134 w 17538783"/>
              <a:gd name="connsiteY68" fmla="*/ 9161136 h 9161136"/>
              <a:gd name="connsiteX69" fmla="*/ 10581732 w 17538783"/>
              <a:gd name="connsiteY69" fmla="*/ 9161136 h 9161136"/>
              <a:gd name="connsiteX70" fmla="*/ 9821718 w 17538783"/>
              <a:gd name="connsiteY70" fmla="*/ 9161136 h 9161136"/>
              <a:gd name="connsiteX71" fmla="*/ 8886317 w 17538783"/>
              <a:gd name="connsiteY71" fmla="*/ 9161136 h 9161136"/>
              <a:gd name="connsiteX72" fmla="*/ 8652466 w 17538783"/>
              <a:gd name="connsiteY72" fmla="*/ 9161136 h 9161136"/>
              <a:gd name="connsiteX73" fmla="*/ 8594004 w 17538783"/>
              <a:gd name="connsiteY73" fmla="*/ 9161136 h 9161136"/>
              <a:gd name="connsiteX74" fmla="*/ 8184765 w 17538783"/>
              <a:gd name="connsiteY74" fmla="*/ 9161136 h 9161136"/>
              <a:gd name="connsiteX75" fmla="*/ 7249364 w 17538783"/>
              <a:gd name="connsiteY75" fmla="*/ 9161136 h 9161136"/>
              <a:gd name="connsiteX76" fmla="*/ 7015513 w 17538783"/>
              <a:gd name="connsiteY76" fmla="*/ 9161136 h 9161136"/>
              <a:gd name="connsiteX77" fmla="*/ 6957051 w 17538783"/>
              <a:gd name="connsiteY77" fmla="*/ 9161136 h 9161136"/>
              <a:gd name="connsiteX78" fmla="*/ 6723200 w 17538783"/>
              <a:gd name="connsiteY78" fmla="*/ 9161136 h 9161136"/>
              <a:gd name="connsiteX79" fmla="*/ 5787798 w 17538783"/>
              <a:gd name="connsiteY79" fmla="*/ 9161136 h 9161136"/>
              <a:gd name="connsiteX80" fmla="*/ 5729336 w 17538783"/>
              <a:gd name="connsiteY80" fmla="*/ 9161136 h 9161136"/>
              <a:gd name="connsiteX81" fmla="*/ 5495485 w 17538783"/>
              <a:gd name="connsiteY81" fmla="*/ 9161136 h 9161136"/>
              <a:gd name="connsiteX82" fmla="*/ 4735471 w 17538783"/>
              <a:gd name="connsiteY82" fmla="*/ 9161136 h 9161136"/>
              <a:gd name="connsiteX83" fmla="*/ 4326233 w 17538783"/>
              <a:gd name="connsiteY83" fmla="*/ 9161136 h 9161136"/>
              <a:gd name="connsiteX84" fmla="*/ 3390831 w 17538783"/>
              <a:gd name="connsiteY84" fmla="*/ 9161136 h 9161136"/>
              <a:gd name="connsiteX85" fmla="*/ 3156981 w 17538783"/>
              <a:gd name="connsiteY85" fmla="*/ 9161136 h 9161136"/>
              <a:gd name="connsiteX86" fmla="*/ 2923131 w 17538783"/>
              <a:gd name="connsiteY86" fmla="*/ 9161136 h 9161136"/>
              <a:gd name="connsiteX87" fmla="*/ 2864668 w 17538783"/>
              <a:gd name="connsiteY87" fmla="*/ 9161136 h 9161136"/>
              <a:gd name="connsiteX88" fmla="*/ 2455430 w 17538783"/>
              <a:gd name="connsiteY88" fmla="*/ 9161136 h 9161136"/>
              <a:gd name="connsiteX89" fmla="*/ 1870804 w 17538783"/>
              <a:gd name="connsiteY89" fmla="*/ 9161136 h 9161136"/>
              <a:gd name="connsiteX90" fmla="*/ 1636953 w 17538783"/>
              <a:gd name="connsiteY90" fmla="*/ 9161136 h 9161136"/>
              <a:gd name="connsiteX91" fmla="*/ 876939 w 17538783"/>
              <a:gd name="connsiteY91" fmla="*/ 9161136 h 9161136"/>
              <a:gd name="connsiteX92" fmla="*/ 818477 w 17538783"/>
              <a:gd name="connsiteY92" fmla="*/ 9161136 h 9161136"/>
              <a:gd name="connsiteX93" fmla="*/ 0 w 17538783"/>
              <a:gd name="connsiteY93" fmla="*/ 9161136 h 9161136"/>
              <a:gd name="connsiteX94" fmla="*/ 0 w 17538783"/>
              <a:gd name="connsiteY94" fmla="*/ 8771788 h 9161136"/>
              <a:gd name="connsiteX95" fmla="*/ 0 w 17538783"/>
              <a:gd name="connsiteY95" fmla="*/ 8474051 h 9161136"/>
              <a:gd name="connsiteX96" fmla="*/ 0 w 17538783"/>
              <a:gd name="connsiteY96" fmla="*/ 8176314 h 9161136"/>
              <a:gd name="connsiteX97" fmla="*/ 0 w 17538783"/>
              <a:gd name="connsiteY97" fmla="*/ 7695354 h 9161136"/>
              <a:gd name="connsiteX98" fmla="*/ 0 w 17538783"/>
              <a:gd name="connsiteY98" fmla="*/ 6939561 h 9161136"/>
              <a:gd name="connsiteX99" fmla="*/ 0 w 17538783"/>
              <a:gd name="connsiteY99" fmla="*/ 6366990 h 9161136"/>
              <a:gd name="connsiteX100" fmla="*/ 0 w 17538783"/>
              <a:gd name="connsiteY100" fmla="*/ 6069253 h 9161136"/>
              <a:gd name="connsiteX101" fmla="*/ 0 w 17538783"/>
              <a:gd name="connsiteY101" fmla="*/ 5588293 h 9161136"/>
              <a:gd name="connsiteX102" fmla="*/ 0 w 17538783"/>
              <a:gd name="connsiteY102" fmla="*/ 5290556 h 9161136"/>
              <a:gd name="connsiteX103" fmla="*/ 0 w 17538783"/>
              <a:gd name="connsiteY103" fmla="*/ 4901208 h 9161136"/>
              <a:gd name="connsiteX104" fmla="*/ 0 w 17538783"/>
              <a:gd name="connsiteY104" fmla="*/ 4603471 h 9161136"/>
              <a:gd name="connsiteX105" fmla="*/ 0 w 17538783"/>
              <a:gd name="connsiteY105" fmla="*/ 3939288 h 9161136"/>
              <a:gd name="connsiteX106" fmla="*/ 0 w 17538783"/>
              <a:gd name="connsiteY106" fmla="*/ 3458329 h 9161136"/>
              <a:gd name="connsiteX107" fmla="*/ 0 w 17538783"/>
              <a:gd name="connsiteY107" fmla="*/ 2977369 h 9161136"/>
              <a:gd name="connsiteX108" fmla="*/ 0 w 17538783"/>
              <a:gd name="connsiteY108" fmla="*/ 2679632 h 9161136"/>
              <a:gd name="connsiteX109" fmla="*/ 0 w 17538783"/>
              <a:gd name="connsiteY109" fmla="*/ 2381895 h 9161136"/>
              <a:gd name="connsiteX110" fmla="*/ 0 w 17538783"/>
              <a:gd name="connsiteY110" fmla="*/ 1717713 h 9161136"/>
              <a:gd name="connsiteX111" fmla="*/ 0 w 17538783"/>
              <a:gd name="connsiteY111" fmla="*/ 1328365 h 9161136"/>
              <a:gd name="connsiteX112" fmla="*/ 0 w 17538783"/>
              <a:gd name="connsiteY112" fmla="*/ 1030628 h 9161136"/>
              <a:gd name="connsiteX113" fmla="*/ 0 w 17538783"/>
              <a:gd name="connsiteY113" fmla="*/ 0 h 91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7538783" h="9161136" fill="none" extrusionOk="0">
                <a:moveTo>
                  <a:pt x="0" y="0"/>
                </a:moveTo>
                <a:cubicBezTo>
                  <a:pt x="85289" y="-19868"/>
                  <a:pt x="127569" y="9659"/>
                  <a:pt x="233850" y="0"/>
                </a:cubicBezTo>
                <a:cubicBezTo>
                  <a:pt x="340131" y="-9659"/>
                  <a:pt x="275410" y="4017"/>
                  <a:pt x="292313" y="0"/>
                </a:cubicBezTo>
                <a:cubicBezTo>
                  <a:pt x="309216" y="-4017"/>
                  <a:pt x="329523" y="1426"/>
                  <a:pt x="350776" y="0"/>
                </a:cubicBezTo>
                <a:cubicBezTo>
                  <a:pt x="372029" y="-1426"/>
                  <a:pt x="533253" y="18984"/>
                  <a:pt x="584626" y="0"/>
                </a:cubicBezTo>
                <a:cubicBezTo>
                  <a:pt x="635999" y="-18984"/>
                  <a:pt x="1267459" y="83947"/>
                  <a:pt x="1520028" y="0"/>
                </a:cubicBezTo>
                <a:cubicBezTo>
                  <a:pt x="1772597" y="-83947"/>
                  <a:pt x="2216059" y="1425"/>
                  <a:pt x="2455430" y="0"/>
                </a:cubicBezTo>
                <a:cubicBezTo>
                  <a:pt x="2694801" y="-1425"/>
                  <a:pt x="3087636" y="61905"/>
                  <a:pt x="3390831" y="0"/>
                </a:cubicBezTo>
                <a:cubicBezTo>
                  <a:pt x="3694026" y="-61905"/>
                  <a:pt x="3847004" y="37905"/>
                  <a:pt x="3975457" y="0"/>
                </a:cubicBezTo>
                <a:cubicBezTo>
                  <a:pt x="4103910" y="-37905"/>
                  <a:pt x="4362475" y="66808"/>
                  <a:pt x="4560084" y="0"/>
                </a:cubicBezTo>
                <a:cubicBezTo>
                  <a:pt x="4757693" y="-66808"/>
                  <a:pt x="4594425" y="1560"/>
                  <a:pt x="4618546" y="0"/>
                </a:cubicBezTo>
                <a:cubicBezTo>
                  <a:pt x="4642667" y="-1560"/>
                  <a:pt x="4830937" y="24027"/>
                  <a:pt x="5027784" y="0"/>
                </a:cubicBezTo>
                <a:cubicBezTo>
                  <a:pt x="5224631" y="-24027"/>
                  <a:pt x="5410165" y="10471"/>
                  <a:pt x="5787798" y="0"/>
                </a:cubicBezTo>
                <a:cubicBezTo>
                  <a:pt x="6165431" y="-10471"/>
                  <a:pt x="6361233" y="3462"/>
                  <a:pt x="6547812" y="0"/>
                </a:cubicBezTo>
                <a:cubicBezTo>
                  <a:pt x="6734391" y="-3462"/>
                  <a:pt x="6722001" y="21335"/>
                  <a:pt x="6781663" y="0"/>
                </a:cubicBezTo>
                <a:cubicBezTo>
                  <a:pt x="6841325" y="-21335"/>
                  <a:pt x="6926904" y="3667"/>
                  <a:pt x="7015513" y="0"/>
                </a:cubicBezTo>
                <a:cubicBezTo>
                  <a:pt x="7104122" y="-3667"/>
                  <a:pt x="7422375" y="19699"/>
                  <a:pt x="7775527" y="0"/>
                </a:cubicBezTo>
                <a:cubicBezTo>
                  <a:pt x="8128679" y="-19699"/>
                  <a:pt x="8009308" y="34224"/>
                  <a:pt x="8184765" y="0"/>
                </a:cubicBezTo>
                <a:cubicBezTo>
                  <a:pt x="8360222" y="-34224"/>
                  <a:pt x="8556566" y="24849"/>
                  <a:pt x="8769391" y="0"/>
                </a:cubicBezTo>
                <a:cubicBezTo>
                  <a:pt x="8982216" y="-24849"/>
                  <a:pt x="9281504" y="83692"/>
                  <a:pt x="9529405" y="0"/>
                </a:cubicBezTo>
                <a:cubicBezTo>
                  <a:pt x="9777306" y="-83692"/>
                  <a:pt x="9780490" y="9204"/>
                  <a:pt x="9938644" y="0"/>
                </a:cubicBezTo>
                <a:cubicBezTo>
                  <a:pt x="10096798" y="-9204"/>
                  <a:pt x="10068021" y="17421"/>
                  <a:pt x="10172494" y="0"/>
                </a:cubicBezTo>
                <a:cubicBezTo>
                  <a:pt x="10276967" y="-17421"/>
                  <a:pt x="10604383" y="54622"/>
                  <a:pt x="10932508" y="0"/>
                </a:cubicBezTo>
                <a:cubicBezTo>
                  <a:pt x="11260633" y="-54622"/>
                  <a:pt x="10975202" y="738"/>
                  <a:pt x="10990971" y="0"/>
                </a:cubicBezTo>
                <a:cubicBezTo>
                  <a:pt x="11006740" y="-738"/>
                  <a:pt x="11505309" y="46771"/>
                  <a:pt x="11926372" y="0"/>
                </a:cubicBezTo>
                <a:cubicBezTo>
                  <a:pt x="12347435" y="-46771"/>
                  <a:pt x="11963913" y="165"/>
                  <a:pt x="11984835" y="0"/>
                </a:cubicBezTo>
                <a:cubicBezTo>
                  <a:pt x="12005757" y="-165"/>
                  <a:pt x="12024869" y="1637"/>
                  <a:pt x="12043298" y="0"/>
                </a:cubicBezTo>
                <a:cubicBezTo>
                  <a:pt x="12061727" y="-1637"/>
                  <a:pt x="12384074" y="28021"/>
                  <a:pt x="12627924" y="0"/>
                </a:cubicBezTo>
                <a:cubicBezTo>
                  <a:pt x="12871774" y="-28021"/>
                  <a:pt x="12667544" y="6987"/>
                  <a:pt x="12686386" y="0"/>
                </a:cubicBezTo>
                <a:cubicBezTo>
                  <a:pt x="12705228" y="-6987"/>
                  <a:pt x="13103500" y="66195"/>
                  <a:pt x="13446400" y="0"/>
                </a:cubicBezTo>
                <a:cubicBezTo>
                  <a:pt x="13789300" y="-66195"/>
                  <a:pt x="13725948" y="35380"/>
                  <a:pt x="13855639" y="0"/>
                </a:cubicBezTo>
                <a:cubicBezTo>
                  <a:pt x="13985330" y="-35380"/>
                  <a:pt x="14291405" y="13150"/>
                  <a:pt x="14615652" y="0"/>
                </a:cubicBezTo>
                <a:cubicBezTo>
                  <a:pt x="14939899" y="-13150"/>
                  <a:pt x="14748534" y="4594"/>
                  <a:pt x="14849503" y="0"/>
                </a:cubicBezTo>
                <a:cubicBezTo>
                  <a:pt x="14950472" y="-4594"/>
                  <a:pt x="14889885" y="3570"/>
                  <a:pt x="14907966" y="0"/>
                </a:cubicBezTo>
                <a:cubicBezTo>
                  <a:pt x="14926047" y="-3570"/>
                  <a:pt x="15296797" y="37942"/>
                  <a:pt x="15492592" y="0"/>
                </a:cubicBezTo>
                <a:cubicBezTo>
                  <a:pt x="15688387" y="-37942"/>
                  <a:pt x="15953190" y="23028"/>
                  <a:pt x="16077218" y="0"/>
                </a:cubicBezTo>
                <a:cubicBezTo>
                  <a:pt x="16201246" y="-23028"/>
                  <a:pt x="16374484" y="59781"/>
                  <a:pt x="16661844" y="0"/>
                </a:cubicBezTo>
                <a:cubicBezTo>
                  <a:pt x="16949204" y="-59781"/>
                  <a:pt x="17169016" y="21615"/>
                  <a:pt x="17538783" y="0"/>
                </a:cubicBezTo>
                <a:cubicBezTo>
                  <a:pt x="17565789" y="168698"/>
                  <a:pt x="17500634" y="259791"/>
                  <a:pt x="17538783" y="389348"/>
                </a:cubicBezTo>
                <a:cubicBezTo>
                  <a:pt x="17576932" y="518905"/>
                  <a:pt x="17480079" y="930387"/>
                  <a:pt x="17538783" y="1145142"/>
                </a:cubicBezTo>
                <a:cubicBezTo>
                  <a:pt x="17597487" y="1359897"/>
                  <a:pt x="17494197" y="1344667"/>
                  <a:pt x="17538783" y="1534490"/>
                </a:cubicBezTo>
                <a:cubicBezTo>
                  <a:pt x="17583369" y="1724313"/>
                  <a:pt x="17496419" y="2024035"/>
                  <a:pt x="17538783" y="2198673"/>
                </a:cubicBezTo>
                <a:cubicBezTo>
                  <a:pt x="17581147" y="2373311"/>
                  <a:pt x="17538630" y="2462101"/>
                  <a:pt x="17538783" y="2588021"/>
                </a:cubicBezTo>
                <a:cubicBezTo>
                  <a:pt x="17538936" y="2713941"/>
                  <a:pt x="17477325" y="2984722"/>
                  <a:pt x="17538783" y="3343815"/>
                </a:cubicBezTo>
                <a:cubicBezTo>
                  <a:pt x="17600241" y="3702908"/>
                  <a:pt x="17527083" y="3544165"/>
                  <a:pt x="17538783" y="3733163"/>
                </a:cubicBezTo>
                <a:cubicBezTo>
                  <a:pt x="17550483" y="3922161"/>
                  <a:pt x="17532045" y="4041521"/>
                  <a:pt x="17538783" y="4305734"/>
                </a:cubicBezTo>
                <a:cubicBezTo>
                  <a:pt x="17545521" y="4569947"/>
                  <a:pt x="17501388" y="4591208"/>
                  <a:pt x="17538783" y="4786694"/>
                </a:cubicBezTo>
                <a:cubicBezTo>
                  <a:pt x="17576178" y="4982180"/>
                  <a:pt x="17522130" y="4989184"/>
                  <a:pt x="17538783" y="5084430"/>
                </a:cubicBezTo>
                <a:cubicBezTo>
                  <a:pt x="17555436" y="5179676"/>
                  <a:pt x="17523615" y="5501260"/>
                  <a:pt x="17538783" y="5748613"/>
                </a:cubicBezTo>
                <a:cubicBezTo>
                  <a:pt x="17553951" y="5995966"/>
                  <a:pt x="17503548" y="6024836"/>
                  <a:pt x="17538783" y="6137961"/>
                </a:cubicBezTo>
                <a:cubicBezTo>
                  <a:pt x="17574018" y="6251086"/>
                  <a:pt x="17505570" y="6301358"/>
                  <a:pt x="17538783" y="6435698"/>
                </a:cubicBezTo>
                <a:cubicBezTo>
                  <a:pt x="17571996" y="6570038"/>
                  <a:pt x="17533211" y="6813250"/>
                  <a:pt x="17538783" y="6916658"/>
                </a:cubicBezTo>
                <a:cubicBezTo>
                  <a:pt x="17544355" y="7020066"/>
                  <a:pt x="17471337" y="7460145"/>
                  <a:pt x="17538783" y="7672451"/>
                </a:cubicBezTo>
                <a:cubicBezTo>
                  <a:pt x="17606229" y="7884757"/>
                  <a:pt x="17526816" y="7830791"/>
                  <a:pt x="17538783" y="7970188"/>
                </a:cubicBezTo>
                <a:cubicBezTo>
                  <a:pt x="17550750" y="8109585"/>
                  <a:pt x="17492671" y="8314808"/>
                  <a:pt x="17538783" y="8542759"/>
                </a:cubicBezTo>
                <a:cubicBezTo>
                  <a:pt x="17584895" y="8770710"/>
                  <a:pt x="17523357" y="9027490"/>
                  <a:pt x="17538783" y="9161136"/>
                </a:cubicBezTo>
                <a:cubicBezTo>
                  <a:pt x="17399915" y="9172141"/>
                  <a:pt x="17215108" y="9095892"/>
                  <a:pt x="16954157" y="9161136"/>
                </a:cubicBezTo>
                <a:cubicBezTo>
                  <a:pt x="16693206" y="9226380"/>
                  <a:pt x="16649568" y="9151143"/>
                  <a:pt x="16369531" y="9161136"/>
                </a:cubicBezTo>
                <a:cubicBezTo>
                  <a:pt x="16089494" y="9171129"/>
                  <a:pt x="16208220" y="9156087"/>
                  <a:pt x="16135680" y="9161136"/>
                </a:cubicBezTo>
                <a:cubicBezTo>
                  <a:pt x="16063140" y="9166185"/>
                  <a:pt x="15643228" y="9141649"/>
                  <a:pt x="15200279" y="9161136"/>
                </a:cubicBezTo>
                <a:cubicBezTo>
                  <a:pt x="14757330" y="9180623"/>
                  <a:pt x="14516164" y="9059808"/>
                  <a:pt x="14264877" y="9161136"/>
                </a:cubicBezTo>
                <a:cubicBezTo>
                  <a:pt x="14013590" y="9262464"/>
                  <a:pt x="13542232" y="9119901"/>
                  <a:pt x="13329475" y="9161136"/>
                </a:cubicBezTo>
                <a:cubicBezTo>
                  <a:pt x="13116718" y="9202371"/>
                  <a:pt x="13294903" y="9159135"/>
                  <a:pt x="13271012" y="9161136"/>
                </a:cubicBezTo>
                <a:cubicBezTo>
                  <a:pt x="13247121" y="9163137"/>
                  <a:pt x="13235571" y="9156307"/>
                  <a:pt x="13212550" y="9161136"/>
                </a:cubicBezTo>
                <a:cubicBezTo>
                  <a:pt x="13189529" y="9165965"/>
                  <a:pt x="12960865" y="9116533"/>
                  <a:pt x="12803312" y="9161136"/>
                </a:cubicBezTo>
                <a:cubicBezTo>
                  <a:pt x="12645759" y="9205739"/>
                  <a:pt x="12298364" y="9102251"/>
                  <a:pt x="11867910" y="9161136"/>
                </a:cubicBezTo>
                <a:cubicBezTo>
                  <a:pt x="11437456" y="9220021"/>
                  <a:pt x="11738412" y="9142344"/>
                  <a:pt x="11634059" y="9161136"/>
                </a:cubicBezTo>
                <a:cubicBezTo>
                  <a:pt x="11529706" y="9179928"/>
                  <a:pt x="11603902" y="9157242"/>
                  <a:pt x="11575597" y="9161136"/>
                </a:cubicBezTo>
                <a:cubicBezTo>
                  <a:pt x="11547292" y="9165030"/>
                  <a:pt x="11529819" y="9160582"/>
                  <a:pt x="11517134" y="9161136"/>
                </a:cubicBezTo>
                <a:cubicBezTo>
                  <a:pt x="11504449" y="9161690"/>
                  <a:pt x="11047279" y="9089495"/>
                  <a:pt x="10581732" y="9161136"/>
                </a:cubicBezTo>
                <a:cubicBezTo>
                  <a:pt x="10116185" y="9232777"/>
                  <a:pt x="9982812" y="9145581"/>
                  <a:pt x="9821718" y="9161136"/>
                </a:cubicBezTo>
                <a:cubicBezTo>
                  <a:pt x="9660624" y="9176691"/>
                  <a:pt x="9303649" y="9099555"/>
                  <a:pt x="8886317" y="9161136"/>
                </a:cubicBezTo>
                <a:cubicBezTo>
                  <a:pt x="8468985" y="9222717"/>
                  <a:pt x="8715586" y="9153199"/>
                  <a:pt x="8652466" y="9161136"/>
                </a:cubicBezTo>
                <a:cubicBezTo>
                  <a:pt x="8589346" y="9169073"/>
                  <a:pt x="8619463" y="9156300"/>
                  <a:pt x="8594004" y="9161136"/>
                </a:cubicBezTo>
                <a:cubicBezTo>
                  <a:pt x="8568545" y="9165972"/>
                  <a:pt x="8355010" y="9127885"/>
                  <a:pt x="8184765" y="9161136"/>
                </a:cubicBezTo>
                <a:cubicBezTo>
                  <a:pt x="8014520" y="9194387"/>
                  <a:pt x="7645769" y="9110221"/>
                  <a:pt x="7249364" y="9161136"/>
                </a:cubicBezTo>
                <a:cubicBezTo>
                  <a:pt x="6852959" y="9212051"/>
                  <a:pt x="7073421" y="9134026"/>
                  <a:pt x="7015513" y="9161136"/>
                </a:cubicBezTo>
                <a:cubicBezTo>
                  <a:pt x="6957605" y="9188246"/>
                  <a:pt x="6970180" y="9155066"/>
                  <a:pt x="6957051" y="9161136"/>
                </a:cubicBezTo>
                <a:cubicBezTo>
                  <a:pt x="6943922" y="9167206"/>
                  <a:pt x="6780909" y="9144057"/>
                  <a:pt x="6723200" y="9161136"/>
                </a:cubicBezTo>
                <a:cubicBezTo>
                  <a:pt x="6665491" y="9178215"/>
                  <a:pt x="6002013" y="9065926"/>
                  <a:pt x="5787798" y="9161136"/>
                </a:cubicBezTo>
                <a:cubicBezTo>
                  <a:pt x="5573583" y="9256346"/>
                  <a:pt x="5749217" y="9159588"/>
                  <a:pt x="5729336" y="9161136"/>
                </a:cubicBezTo>
                <a:cubicBezTo>
                  <a:pt x="5709455" y="9162684"/>
                  <a:pt x="5564973" y="9145796"/>
                  <a:pt x="5495485" y="9161136"/>
                </a:cubicBezTo>
                <a:cubicBezTo>
                  <a:pt x="5425997" y="9176476"/>
                  <a:pt x="4970002" y="9120732"/>
                  <a:pt x="4735471" y="9161136"/>
                </a:cubicBezTo>
                <a:cubicBezTo>
                  <a:pt x="4500940" y="9201540"/>
                  <a:pt x="4509532" y="9136986"/>
                  <a:pt x="4326233" y="9161136"/>
                </a:cubicBezTo>
                <a:cubicBezTo>
                  <a:pt x="4142934" y="9185286"/>
                  <a:pt x="3656134" y="9066587"/>
                  <a:pt x="3390831" y="9161136"/>
                </a:cubicBezTo>
                <a:cubicBezTo>
                  <a:pt x="3125528" y="9255685"/>
                  <a:pt x="3206307" y="9136550"/>
                  <a:pt x="3156981" y="9161136"/>
                </a:cubicBezTo>
                <a:cubicBezTo>
                  <a:pt x="3107655" y="9185722"/>
                  <a:pt x="2971362" y="9153329"/>
                  <a:pt x="2923131" y="9161136"/>
                </a:cubicBezTo>
                <a:cubicBezTo>
                  <a:pt x="2874900" y="9168943"/>
                  <a:pt x="2892696" y="9160005"/>
                  <a:pt x="2864668" y="9161136"/>
                </a:cubicBezTo>
                <a:cubicBezTo>
                  <a:pt x="2836640" y="9162267"/>
                  <a:pt x="2563056" y="9119171"/>
                  <a:pt x="2455430" y="9161136"/>
                </a:cubicBezTo>
                <a:cubicBezTo>
                  <a:pt x="2347804" y="9203101"/>
                  <a:pt x="2025928" y="9137757"/>
                  <a:pt x="1870804" y="9161136"/>
                </a:cubicBezTo>
                <a:cubicBezTo>
                  <a:pt x="1715680" y="9184515"/>
                  <a:pt x="1735612" y="9146636"/>
                  <a:pt x="1636953" y="9161136"/>
                </a:cubicBezTo>
                <a:cubicBezTo>
                  <a:pt x="1538294" y="9175636"/>
                  <a:pt x="1094157" y="9071840"/>
                  <a:pt x="876939" y="9161136"/>
                </a:cubicBezTo>
                <a:cubicBezTo>
                  <a:pt x="659721" y="9250432"/>
                  <a:pt x="833896" y="9154838"/>
                  <a:pt x="818477" y="9161136"/>
                </a:cubicBezTo>
                <a:cubicBezTo>
                  <a:pt x="803058" y="9167434"/>
                  <a:pt x="324583" y="9125392"/>
                  <a:pt x="0" y="9161136"/>
                </a:cubicBezTo>
                <a:cubicBezTo>
                  <a:pt x="-1581" y="9076392"/>
                  <a:pt x="22490" y="8943335"/>
                  <a:pt x="0" y="8771788"/>
                </a:cubicBezTo>
                <a:cubicBezTo>
                  <a:pt x="-22490" y="8600241"/>
                  <a:pt x="5397" y="8599400"/>
                  <a:pt x="0" y="8474051"/>
                </a:cubicBezTo>
                <a:cubicBezTo>
                  <a:pt x="-5397" y="8348702"/>
                  <a:pt x="19528" y="8294517"/>
                  <a:pt x="0" y="8176314"/>
                </a:cubicBezTo>
                <a:cubicBezTo>
                  <a:pt x="-19528" y="8058111"/>
                  <a:pt x="28835" y="7907949"/>
                  <a:pt x="0" y="7695354"/>
                </a:cubicBezTo>
                <a:cubicBezTo>
                  <a:pt x="-28835" y="7482759"/>
                  <a:pt x="33407" y="7282951"/>
                  <a:pt x="0" y="6939561"/>
                </a:cubicBezTo>
                <a:cubicBezTo>
                  <a:pt x="-33407" y="6596171"/>
                  <a:pt x="29334" y="6627141"/>
                  <a:pt x="0" y="6366990"/>
                </a:cubicBezTo>
                <a:cubicBezTo>
                  <a:pt x="-29334" y="6106839"/>
                  <a:pt x="2071" y="6134186"/>
                  <a:pt x="0" y="6069253"/>
                </a:cubicBezTo>
                <a:cubicBezTo>
                  <a:pt x="-2071" y="6004320"/>
                  <a:pt x="25503" y="5738558"/>
                  <a:pt x="0" y="5588293"/>
                </a:cubicBezTo>
                <a:cubicBezTo>
                  <a:pt x="-25503" y="5438028"/>
                  <a:pt x="34502" y="5380107"/>
                  <a:pt x="0" y="5290556"/>
                </a:cubicBezTo>
                <a:cubicBezTo>
                  <a:pt x="-34502" y="5201005"/>
                  <a:pt x="24322" y="5057923"/>
                  <a:pt x="0" y="4901208"/>
                </a:cubicBezTo>
                <a:cubicBezTo>
                  <a:pt x="-24322" y="4744493"/>
                  <a:pt x="30860" y="4679052"/>
                  <a:pt x="0" y="4603471"/>
                </a:cubicBezTo>
                <a:cubicBezTo>
                  <a:pt x="-30860" y="4527890"/>
                  <a:pt x="50706" y="4137672"/>
                  <a:pt x="0" y="3939288"/>
                </a:cubicBezTo>
                <a:cubicBezTo>
                  <a:pt x="-50706" y="3740904"/>
                  <a:pt x="33701" y="3561962"/>
                  <a:pt x="0" y="3458329"/>
                </a:cubicBezTo>
                <a:cubicBezTo>
                  <a:pt x="-33701" y="3354696"/>
                  <a:pt x="17813" y="3104745"/>
                  <a:pt x="0" y="2977369"/>
                </a:cubicBezTo>
                <a:cubicBezTo>
                  <a:pt x="-17813" y="2849993"/>
                  <a:pt x="15975" y="2792729"/>
                  <a:pt x="0" y="2679632"/>
                </a:cubicBezTo>
                <a:cubicBezTo>
                  <a:pt x="-15975" y="2566535"/>
                  <a:pt x="20144" y="2470060"/>
                  <a:pt x="0" y="2381895"/>
                </a:cubicBezTo>
                <a:cubicBezTo>
                  <a:pt x="-20144" y="2293730"/>
                  <a:pt x="71573" y="2017219"/>
                  <a:pt x="0" y="1717713"/>
                </a:cubicBezTo>
                <a:cubicBezTo>
                  <a:pt x="-71573" y="1418207"/>
                  <a:pt x="38188" y="1466829"/>
                  <a:pt x="0" y="1328365"/>
                </a:cubicBezTo>
                <a:cubicBezTo>
                  <a:pt x="-38188" y="1189901"/>
                  <a:pt x="30097" y="1107788"/>
                  <a:pt x="0" y="1030628"/>
                </a:cubicBezTo>
                <a:cubicBezTo>
                  <a:pt x="-30097" y="953468"/>
                  <a:pt x="103734" y="244353"/>
                  <a:pt x="0" y="0"/>
                </a:cubicBezTo>
                <a:close/>
              </a:path>
              <a:path w="17538783" h="9161136" stroke="0" extrusionOk="0">
                <a:moveTo>
                  <a:pt x="0" y="0"/>
                </a:moveTo>
                <a:cubicBezTo>
                  <a:pt x="189169" y="-21345"/>
                  <a:pt x="254764" y="34809"/>
                  <a:pt x="409238" y="0"/>
                </a:cubicBezTo>
                <a:cubicBezTo>
                  <a:pt x="563712" y="-34809"/>
                  <a:pt x="728344" y="540"/>
                  <a:pt x="993864" y="0"/>
                </a:cubicBezTo>
                <a:cubicBezTo>
                  <a:pt x="1259384" y="-540"/>
                  <a:pt x="1282275" y="45550"/>
                  <a:pt x="1403103" y="0"/>
                </a:cubicBezTo>
                <a:cubicBezTo>
                  <a:pt x="1523931" y="-45550"/>
                  <a:pt x="1544911" y="6026"/>
                  <a:pt x="1636953" y="0"/>
                </a:cubicBezTo>
                <a:cubicBezTo>
                  <a:pt x="1728995" y="-6026"/>
                  <a:pt x="2092972" y="48701"/>
                  <a:pt x="2396967" y="0"/>
                </a:cubicBezTo>
                <a:cubicBezTo>
                  <a:pt x="2700962" y="-48701"/>
                  <a:pt x="2948235" y="237"/>
                  <a:pt x="3332369" y="0"/>
                </a:cubicBezTo>
                <a:cubicBezTo>
                  <a:pt x="3716503" y="-237"/>
                  <a:pt x="3494109" y="25221"/>
                  <a:pt x="3566219" y="0"/>
                </a:cubicBezTo>
                <a:cubicBezTo>
                  <a:pt x="3638329" y="-25221"/>
                  <a:pt x="3737983" y="15214"/>
                  <a:pt x="3800070" y="0"/>
                </a:cubicBezTo>
                <a:cubicBezTo>
                  <a:pt x="3862157" y="-15214"/>
                  <a:pt x="4099579" y="32927"/>
                  <a:pt x="4209308" y="0"/>
                </a:cubicBezTo>
                <a:cubicBezTo>
                  <a:pt x="4319037" y="-32927"/>
                  <a:pt x="4837601" y="90382"/>
                  <a:pt x="5144710" y="0"/>
                </a:cubicBezTo>
                <a:cubicBezTo>
                  <a:pt x="5451819" y="-90382"/>
                  <a:pt x="5567365" y="40702"/>
                  <a:pt x="5729336" y="0"/>
                </a:cubicBezTo>
                <a:cubicBezTo>
                  <a:pt x="5891307" y="-40702"/>
                  <a:pt x="5760027" y="6929"/>
                  <a:pt x="5787798" y="0"/>
                </a:cubicBezTo>
                <a:cubicBezTo>
                  <a:pt x="5815569" y="-6929"/>
                  <a:pt x="6334740" y="82401"/>
                  <a:pt x="6547812" y="0"/>
                </a:cubicBezTo>
                <a:cubicBezTo>
                  <a:pt x="6760884" y="-82401"/>
                  <a:pt x="6780522" y="16819"/>
                  <a:pt x="6957051" y="0"/>
                </a:cubicBezTo>
                <a:cubicBezTo>
                  <a:pt x="7133580" y="-16819"/>
                  <a:pt x="7229094" y="29790"/>
                  <a:pt x="7366289" y="0"/>
                </a:cubicBezTo>
                <a:cubicBezTo>
                  <a:pt x="7503484" y="-29790"/>
                  <a:pt x="7483774" y="17534"/>
                  <a:pt x="7600139" y="0"/>
                </a:cubicBezTo>
                <a:cubicBezTo>
                  <a:pt x="7716504" y="-17534"/>
                  <a:pt x="7913594" y="53923"/>
                  <a:pt x="8184765" y="0"/>
                </a:cubicBezTo>
                <a:cubicBezTo>
                  <a:pt x="8455936" y="-53923"/>
                  <a:pt x="8363132" y="11269"/>
                  <a:pt x="8418616" y="0"/>
                </a:cubicBezTo>
                <a:cubicBezTo>
                  <a:pt x="8474100" y="-11269"/>
                  <a:pt x="8463240" y="6847"/>
                  <a:pt x="8477078" y="0"/>
                </a:cubicBezTo>
                <a:cubicBezTo>
                  <a:pt x="8490916" y="-6847"/>
                  <a:pt x="8833503" y="4593"/>
                  <a:pt x="9061705" y="0"/>
                </a:cubicBezTo>
                <a:cubicBezTo>
                  <a:pt x="9289907" y="-4593"/>
                  <a:pt x="9550305" y="54794"/>
                  <a:pt x="9997106" y="0"/>
                </a:cubicBezTo>
                <a:cubicBezTo>
                  <a:pt x="10443907" y="-54794"/>
                  <a:pt x="10442779" y="22603"/>
                  <a:pt x="10581732" y="0"/>
                </a:cubicBezTo>
                <a:cubicBezTo>
                  <a:pt x="10720685" y="-22603"/>
                  <a:pt x="11130370" y="8802"/>
                  <a:pt x="11341746" y="0"/>
                </a:cubicBezTo>
                <a:cubicBezTo>
                  <a:pt x="11553122" y="-8802"/>
                  <a:pt x="11578253" y="4678"/>
                  <a:pt x="11750985" y="0"/>
                </a:cubicBezTo>
                <a:cubicBezTo>
                  <a:pt x="11923717" y="-4678"/>
                  <a:pt x="11796862" y="3402"/>
                  <a:pt x="11809447" y="0"/>
                </a:cubicBezTo>
                <a:cubicBezTo>
                  <a:pt x="11822032" y="-3402"/>
                  <a:pt x="11852597" y="6766"/>
                  <a:pt x="11867910" y="0"/>
                </a:cubicBezTo>
                <a:cubicBezTo>
                  <a:pt x="11883223" y="-6766"/>
                  <a:pt x="12195195" y="57476"/>
                  <a:pt x="12452536" y="0"/>
                </a:cubicBezTo>
                <a:cubicBezTo>
                  <a:pt x="12709877" y="-57476"/>
                  <a:pt x="12944283" y="18372"/>
                  <a:pt x="13212550" y="0"/>
                </a:cubicBezTo>
                <a:cubicBezTo>
                  <a:pt x="13480817" y="-18372"/>
                  <a:pt x="13483308" y="33384"/>
                  <a:pt x="13621788" y="0"/>
                </a:cubicBezTo>
                <a:cubicBezTo>
                  <a:pt x="13760268" y="-33384"/>
                  <a:pt x="14366520" y="19919"/>
                  <a:pt x="14557190" y="0"/>
                </a:cubicBezTo>
                <a:cubicBezTo>
                  <a:pt x="14747860" y="-19919"/>
                  <a:pt x="15066000" y="82178"/>
                  <a:pt x="15317204" y="0"/>
                </a:cubicBezTo>
                <a:cubicBezTo>
                  <a:pt x="15568408" y="-82178"/>
                  <a:pt x="15468361" y="22558"/>
                  <a:pt x="15551054" y="0"/>
                </a:cubicBezTo>
                <a:cubicBezTo>
                  <a:pt x="15633747" y="-22558"/>
                  <a:pt x="16070819" y="74056"/>
                  <a:pt x="16311068" y="0"/>
                </a:cubicBezTo>
                <a:cubicBezTo>
                  <a:pt x="16551317" y="-74056"/>
                  <a:pt x="17105944" y="2607"/>
                  <a:pt x="17538783" y="0"/>
                </a:cubicBezTo>
                <a:cubicBezTo>
                  <a:pt x="17567926" y="65106"/>
                  <a:pt x="17507109" y="166433"/>
                  <a:pt x="17538783" y="297737"/>
                </a:cubicBezTo>
                <a:cubicBezTo>
                  <a:pt x="17570457" y="429041"/>
                  <a:pt x="17521838" y="477258"/>
                  <a:pt x="17538783" y="595474"/>
                </a:cubicBezTo>
                <a:cubicBezTo>
                  <a:pt x="17555728" y="713690"/>
                  <a:pt x="17538180" y="976671"/>
                  <a:pt x="17538783" y="1259656"/>
                </a:cubicBezTo>
                <a:cubicBezTo>
                  <a:pt x="17539386" y="1542641"/>
                  <a:pt x="17512106" y="1638611"/>
                  <a:pt x="17538783" y="2015450"/>
                </a:cubicBezTo>
                <a:cubicBezTo>
                  <a:pt x="17565460" y="2392289"/>
                  <a:pt x="17500554" y="2387918"/>
                  <a:pt x="17538783" y="2588021"/>
                </a:cubicBezTo>
                <a:cubicBezTo>
                  <a:pt x="17577012" y="2788124"/>
                  <a:pt x="17473273" y="2911876"/>
                  <a:pt x="17538783" y="3160592"/>
                </a:cubicBezTo>
                <a:cubicBezTo>
                  <a:pt x="17604293" y="3409308"/>
                  <a:pt x="17521157" y="3373752"/>
                  <a:pt x="17538783" y="3549940"/>
                </a:cubicBezTo>
                <a:cubicBezTo>
                  <a:pt x="17556409" y="3726128"/>
                  <a:pt x="17505578" y="3748644"/>
                  <a:pt x="17538783" y="3939288"/>
                </a:cubicBezTo>
                <a:cubicBezTo>
                  <a:pt x="17571988" y="4129932"/>
                  <a:pt x="17532654" y="4373591"/>
                  <a:pt x="17538783" y="4511859"/>
                </a:cubicBezTo>
                <a:cubicBezTo>
                  <a:pt x="17544912" y="4650127"/>
                  <a:pt x="17519047" y="4692419"/>
                  <a:pt x="17538783" y="4809596"/>
                </a:cubicBezTo>
                <a:cubicBezTo>
                  <a:pt x="17558519" y="4926773"/>
                  <a:pt x="17492018" y="5277134"/>
                  <a:pt x="17538783" y="5473779"/>
                </a:cubicBezTo>
                <a:cubicBezTo>
                  <a:pt x="17585548" y="5670424"/>
                  <a:pt x="17535122" y="5691654"/>
                  <a:pt x="17538783" y="5771516"/>
                </a:cubicBezTo>
                <a:cubicBezTo>
                  <a:pt x="17542444" y="5851378"/>
                  <a:pt x="17537011" y="6117214"/>
                  <a:pt x="17538783" y="6344087"/>
                </a:cubicBezTo>
                <a:cubicBezTo>
                  <a:pt x="17540555" y="6570960"/>
                  <a:pt x="17471919" y="6872726"/>
                  <a:pt x="17538783" y="7008269"/>
                </a:cubicBezTo>
                <a:cubicBezTo>
                  <a:pt x="17605647" y="7143812"/>
                  <a:pt x="17496343" y="7454787"/>
                  <a:pt x="17538783" y="7672451"/>
                </a:cubicBezTo>
                <a:cubicBezTo>
                  <a:pt x="17581223" y="7890115"/>
                  <a:pt x="17501253" y="8198671"/>
                  <a:pt x="17538783" y="8336634"/>
                </a:cubicBezTo>
                <a:cubicBezTo>
                  <a:pt x="17576313" y="8474597"/>
                  <a:pt x="17470266" y="8820865"/>
                  <a:pt x="17538783" y="9161136"/>
                </a:cubicBezTo>
                <a:cubicBezTo>
                  <a:pt x="17239576" y="9215918"/>
                  <a:pt x="17155624" y="9145178"/>
                  <a:pt x="16778769" y="9161136"/>
                </a:cubicBezTo>
                <a:cubicBezTo>
                  <a:pt x="16401914" y="9177094"/>
                  <a:pt x="16596870" y="9144088"/>
                  <a:pt x="16544919" y="9161136"/>
                </a:cubicBezTo>
                <a:cubicBezTo>
                  <a:pt x="16492968" y="9178184"/>
                  <a:pt x="16319965" y="9137842"/>
                  <a:pt x="16135680" y="9161136"/>
                </a:cubicBezTo>
                <a:cubicBezTo>
                  <a:pt x="15951395" y="9184430"/>
                  <a:pt x="15778463" y="9094773"/>
                  <a:pt x="15551054" y="9161136"/>
                </a:cubicBezTo>
                <a:cubicBezTo>
                  <a:pt x="15323645" y="9227499"/>
                  <a:pt x="15513532" y="9156945"/>
                  <a:pt x="15492592" y="9161136"/>
                </a:cubicBezTo>
                <a:cubicBezTo>
                  <a:pt x="15471652" y="9165327"/>
                  <a:pt x="15045998" y="9140615"/>
                  <a:pt x="14907966" y="9161136"/>
                </a:cubicBezTo>
                <a:cubicBezTo>
                  <a:pt x="14769934" y="9181657"/>
                  <a:pt x="14362600" y="9123016"/>
                  <a:pt x="14147952" y="9161136"/>
                </a:cubicBezTo>
                <a:cubicBezTo>
                  <a:pt x="13933304" y="9199256"/>
                  <a:pt x="14116280" y="9157172"/>
                  <a:pt x="14089489" y="9161136"/>
                </a:cubicBezTo>
                <a:cubicBezTo>
                  <a:pt x="14062698" y="9165100"/>
                  <a:pt x="13649548" y="9131834"/>
                  <a:pt x="13504863" y="9161136"/>
                </a:cubicBezTo>
                <a:cubicBezTo>
                  <a:pt x="13360178" y="9190438"/>
                  <a:pt x="13227450" y="9153417"/>
                  <a:pt x="13095625" y="9161136"/>
                </a:cubicBezTo>
                <a:cubicBezTo>
                  <a:pt x="12963800" y="9168855"/>
                  <a:pt x="13050650" y="9155292"/>
                  <a:pt x="13037162" y="9161136"/>
                </a:cubicBezTo>
                <a:cubicBezTo>
                  <a:pt x="13023674" y="9166980"/>
                  <a:pt x="13004447" y="9156425"/>
                  <a:pt x="12978699" y="9161136"/>
                </a:cubicBezTo>
                <a:cubicBezTo>
                  <a:pt x="12952951" y="9165847"/>
                  <a:pt x="12531160" y="9121783"/>
                  <a:pt x="12394073" y="9161136"/>
                </a:cubicBezTo>
                <a:cubicBezTo>
                  <a:pt x="12256986" y="9200489"/>
                  <a:pt x="12275667" y="9154083"/>
                  <a:pt x="12160223" y="9161136"/>
                </a:cubicBezTo>
                <a:cubicBezTo>
                  <a:pt x="12044779" y="9168189"/>
                  <a:pt x="11649596" y="9104570"/>
                  <a:pt x="11400209" y="9161136"/>
                </a:cubicBezTo>
                <a:cubicBezTo>
                  <a:pt x="11150822" y="9217702"/>
                  <a:pt x="10732708" y="9105319"/>
                  <a:pt x="10464807" y="9161136"/>
                </a:cubicBezTo>
                <a:cubicBezTo>
                  <a:pt x="10196906" y="9216953"/>
                  <a:pt x="9974025" y="9052143"/>
                  <a:pt x="9529405" y="9161136"/>
                </a:cubicBezTo>
                <a:cubicBezTo>
                  <a:pt x="9084785" y="9270129"/>
                  <a:pt x="9244131" y="9113304"/>
                  <a:pt x="9120167" y="9161136"/>
                </a:cubicBezTo>
                <a:cubicBezTo>
                  <a:pt x="8996203" y="9208968"/>
                  <a:pt x="9088037" y="9160703"/>
                  <a:pt x="9061705" y="9161136"/>
                </a:cubicBezTo>
                <a:cubicBezTo>
                  <a:pt x="9035373" y="9161569"/>
                  <a:pt x="8820991" y="9149510"/>
                  <a:pt x="8652466" y="9161136"/>
                </a:cubicBezTo>
                <a:cubicBezTo>
                  <a:pt x="8483941" y="9172762"/>
                  <a:pt x="7915360" y="9088482"/>
                  <a:pt x="7717065" y="9161136"/>
                </a:cubicBezTo>
                <a:cubicBezTo>
                  <a:pt x="7518770" y="9233790"/>
                  <a:pt x="7140788" y="9122545"/>
                  <a:pt x="6781663" y="9161136"/>
                </a:cubicBezTo>
                <a:cubicBezTo>
                  <a:pt x="6422538" y="9199727"/>
                  <a:pt x="6441205" y="9092251"/>
                  <a:pt x="6197037" y="9161136"/>
                </a:cubicBezTo>
                <a:cubicBezTo>
                  <a:pt x="5952869" y="9230021"/>
                  <a:pt x="6054561" y="9142126"/>
                  <a:pt x="5963186" y="9161136"/>
                </a:cubicBezTo>
                <a:cubicBezTo>
                  <a:pt x="5871811" y="9180146"/>
                  <a:pt x="5479811" y="9082300"/>
                  <a:pt x="5203172" y="9161136"/>
                </a:cubicBezTo>
                <a:cubicBezTo>
                  <a:pt x="4926533" y="9239972"/>
                  <a:pt x="4710071" y="9101355"/>
                  <a:pt x="4443158" y="9161136"/>
                </a:cubicBezTo>
                <a:cubicBezTo>
                  <a:pt x="4176245" y="9220917"/>
                  <a:pt x="4314731" y="9159866"/>
                  <a:pt x="4209308" y="9161136"/>
                </a:cubicBezTo>
                <a:cubicBezTo>
                  <a:pt x="4103885" y="9162406"/>
                  <a:pt x="3802790" y="9113101"/>
                  <a:pt x="3624682" y="9161136"/>
                </a:cubicBezTo>
                <a:cubicBezTo>
                  <a:pt x="3446574" y="9209171"/>
                  <a:pt x="3584415" y="9157041"/>
                  <a:pt x="3566219" y="9161136"/>
                </a:cubicBezTo>
                <a:cubicBezTo>
                  <a:pt x="3548023" y="9165231"/>
                  <a:pt x="3526669" y="9156702"/>
                  <a:pt x="3507757" y="9161136"/>
                </a:cubicBezTo>
                <a:cubicBezTo>
                  <a:pt x="3488845" y="9165570"/>
                  <a:pt x="3083162" y="9084710"/>
                  <a:pt x="2747743" y="9161136"/>
                </a:cubicBezTo>
                <a:cubicBezTo>
                  <a:pt x="2412324" y="9237562"/>
                  <a:pt x="2620013" y="9137408"/>
                  <a:pt x="2513892" y="9161136"/>
                </a:cubicBezTo>
                <a:cubicBezTo>
                  <a:pt x="2407771" y="9184864"/>
                  <a:pt x="2483664" y="9156539"/>
                  <a:pt x="2455430" y="9161136"/>
                </a:cubicBezTo>
                <a:cubicBezTo>
                  <a:pt x="2427196" y="9165733"/>
                  <a:pt x="1956883" y="9116059"/>
                  <a:pt x="1695416" y="9161136"/>
                </a:cubicBezTo>
                <a:cubicBezTo>
                  <a:pt x="1433949" y="9206213"/>
                  <a:pt x="1664333" y="9160053"/>
                  <a:pt x="1636953" y="9161136"/>
                </a:cubicBezTo>
                <a:cubicBezTo>
                  <a:pt x="1609573" y="9162219"/>
                  <a:pt x="1596877" y="9160338"/>
                  <a:pt x="1578490" y="9161136"/>
                </a:cubicBezTo>
                <a:cubicBezTo>
                  <a:pt x="1560103" y="9161934"/>
                  <a:pt x="1283371" y="9115380"/>
                  <a:pt x="1169252" y="9161136"/>
                </a:cubicBezTo>
                <a:cubicBezTo>
                  <a:pt x="1055133" y="9206892"/>
                  <a:pt x="878167" y="9126107"/>
                  <a:pt x="760014" y="9161136"/>
                </a:cubicBezTo>
                <a:cubicBezTo>
                  <a:pt x="641861" y="9196165"/>
                  <a:pt x="281458" y="9143273"/>
                  <a:pt x="0" y="9161136"/>
                </a:cubicBezTo>
                <a:cubicBezTo>
                  <a:pt x="-16464" y="9089145"/>
                  <a:pt x="8290" y="8955508"/>
                  <a:pt x="0" y="8863399"/>
                </a:cubicBezTo>
                <a:cubicBezTo>
                  <a:pt x="-8290" y="8771290"/>
                  <a:pt x="32478" y="8593228"/>
                  <a:pt x="0" y="8474051"/>
                </a:cubicBezTo>
                <a:cubicBezTo>
                  <a:pt x="-32478" y="8354874"/>
                  <a:pt x="76884" y="8089738"/>
                  <a:pt x="0" y="7718257"/>
                </a:cubicBezTo>
                <a:cubicBezTo>
                  <a:pt x="-76884" y="7346776"/>
                  <a:pt x="29736" y="7499245"/>
                  <a:pt x="0" y="7420520"/>
                </a:cubicBezTo>
                <a:cubicBezTo>
                  <a:pt x="-29736" y="7341795"/>
                  <a:pt x="47934" y="6881614"/>
                  <a:pt x="0" y="6664726"/>
                </a:cubicBezTo>
                <a:cubicBezTo>
                  <a:pt x="-47934" y="6447838"/>
                  <a:pt x="39187" y="6303912"/>
                  <a:pt x="0" y="6183767"/>
                </a:cubicBezTo>
                <a:cubicBezTo>
                  <a:pt x="-39187" y="6063622"/>
                  <a:pt x="22788" y="5990095"/>
                  <a:pt x="0" y="5886030"/>
                </a:cubicBezTo>
                <a:cubicBezTo>
                  <a:pt x="-22788" y="5781965"/>
                  <a:pt x="24747" y="5394550"/>
                  <a:pt x="0" y="5221848"/>
                </a:cubicBezTo>
                <a:cubicBezTo>
                  <a:pt x="-24747" y="5049146"/>
                  <a:pt x="28897" y="5042248"/>
                  <a:pt x="0" y="4924111"/>
                </a:cubicBezTo>
                <a:cubicBezTo>
                  <a:pt x="-28897" y="4805974"/>
                  <a:pt x="40084" y="4397327"/>
                  <a:pt x="0" y="4168317"/>
                </a:cubicBezTo>
                <a:cubicBezTo>
                  <a:pt x="-40084" y="3939307"/>
                  <a:pt x="50249" y="3880625"/>
                  <a:pt x="0" y="3687357"/>
                </a:cubicBezTo>
                <a:cubicBezTo>
                  <a:pt x="-50249" y="3494089"/>
                  <a:pt x="1981" y="3281557"/>
                  <a:pt x="0" y="2931564"/>
                </a:cubicBezTo>
                <a:cubicBezTo>
                  <a:pt x="-1981" y="2581571"/>
                  <a:pt x="20105" y="2740350"/>
                  <a:pt x="0" y="2633827"/>
                </a:cubicBezTo>
                <a:cubicBezTo>
                  <a:pt x="-20105" y="2527304"/>
                  <a:pt x="25872" y="2382907"/>
                  <a:pt x="0" y="2244478"/>
                </a:cubicBezTo>
                <a:cubicBezTo>
                  <a:pt x="-25872" y="2106049"/>
                  <a:pt x="44537" y="1906264"/>
                  <a:pt x="0" y="1580296"/>
                </a:cubicBezTo>
                <a:cubicBezTo>
                  <a:pt x="-44537" y="1254328"/>
                  <a:pt x="70226" y="1178649"/>
                  <a:pt x="0" y="824502"/>
                </a:cubicBezTo>
                <a:cubicBezTo>
                  <a:pt x="-70226" y="470355"/>
                  <a:pt x="15264" y="28448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897DA"/>
            </a:solidFill>
            <a:extLst>
              <a:ext uri="{C807C97D-BFC1-408E-A445-0C87EB9F89A2}">
                <ask:lineSketchStyleProps xmlns:ask="http://schemas.microsoft.com/office/drawing/2018/sketchyshapes" sd="15673204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7ECBF6-3560-4C30-9931-5B9320465428}"/>
              </a:ext>
            </a:extLst>
          </p:cNvPr>
          <p:cNvGrpSpPr/>
          <p:nvPr/>
        </p:nvGrpSpPr>
        <p:grpSpPr>
          <a:xfrm>
            <a:off x="524579" y="342900"/>
            <a:ext cx="13780809" cy="1748016"/>
            <a:chOff x="256977" y="832257"/>
            <a:chExt cx="13780809" cy="17480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3A9988C-8738-4FA9-B10F-A368959386BB}"/>
                </a:ext>
              </a:extLst>
            </p:cNvPr>
            <p:cNvSpPr/>
            <p:nvPr/>
          </p:nvSpPr>
          <p:spPr>
            <a:xfrm>
              <a:off x="626586" y="832257"/>
              <a:ext cx="13411200" cy="1748016"/>
            </a:xfrm>
            <a:prstGeom prst="roundRect">
              <a:avLst/>
            </a:prstGeom>
            <a:solidFill>
              <a:srgbClr val="B897D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	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Tìm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hai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khổ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thơ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cuối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vần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với</a:t>
              </a:r>
              <a:r>
                <a:rPr lang="en-US" sz="5400" b="1" kern="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b="1" kern="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nhau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99F2A4-60E6-479D-8427-3035BED3A8F1}"/>
                </a:ext>
              </a:extLst>
            </p:cNvPr>
            <p:cNvSpPr/>
            <p:nvPr/>
          </p:nvSpPr>
          <p:spPr>
            <a:xfrm>
              <a:off x="256977" y="1272321"/>
              <a:ext cx="1075447" cy="1106619"/>
            </a:xfrm>
            <a:prstGeom prst="ellipse">
              <a:avLst/>
            </a:prstGeom>
            <a:solidFill>
              <a:srgbClr val="EAF2A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ECC8948-8544-4979-8B0E-11F6FC106B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7692" b="20493"/>
          <a:stretch/>
        </p:blipFill>
        <p:spPr>
          <a:xfrm>
            <a:off x="894188" y="2647701"/>
            <a:ext cx="16387498" cy="38988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764F6B-FF36-4DDF-9377-E38655BF9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3604" y="5439937"/>
            <a:ext cx="10597852" cy="43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92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UTM Avo</vt:lpstr>
      <vt:lpstr>SVN-Newton</vt:lpstr>
      <vt:lpstr>#9Slide07 HoneyCream</vt:lpstr>
      <vt:lpstr>Arial</vt:lpstr>
      <vt:lpstr>Times New Roman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KNTT_T19_B3</dc:title>
  <cp:lastModifiedBy>Windows 11</cp:lastModifiedBy>
  <cp:revision>80</cp:revision>
  <dcterms:created xsi:type="dcterms:W3CDTF">2006-08-16T00:00:00Z</dcterms:created>
  <dcterms:modified xsi:type="dcterms:W3CDTF">2026-01-29T08:27:38Z</dcterms:modified>
  <dc:identifier>DAG6163507g</dc:identifier>
</cp:coreProperties>
</file>