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sldIdLst>
    <p:sldId id="333" r:id="rId2"/>
    <p:sldId id="349" r:id="rId3"/>
    <p:sldId id="350" r:id="rId4"/>
    <p:sldId id="335" r:id="rId5"/>
  </p:sldIdLst>
  <p:sldSz cx="18288000" cy="10287000"/>
  <p:notesSz cx="6858000" cy="9144000"/>
  <p:embeddedFontLst>
    <p:embeddedFont>
      <p:font typeface="UTM Avo" panose="02040603050506020204" pitchFamily="18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3852"/>
    <a:srgbClr val="3E872E"/>
    <a:srgbClr val="63B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146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3BC01-41AC-4CAA-BBCC-C052F810E9E3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96C82-8637-4159-BBEF-4C29A4A9E6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6660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AA9AD5C-24F2-59C2-944C-4574C3E0E5A0}"/>
              </a:ext>
            </a:extLst>
          </p:cNvPr>
          <p:cNvSpPr txBox="1"/>
          <p:nvPr userDrawn="1"/>
        </p:nvSpPr>
        <p:spPr>
          <a:xfrm>
            <a:off x="2135982" y="13738088"/>
            <a:ext cx="153276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45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5C1852-F795-A58B-EB6C-A5D31EC0BF7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319" y="-324601"/>
            <a:ext cx="4111074" cy="4218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10AC38-35D4-B8A3-26D2-2D901A8A60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81" y="12708395"/>
            <a:ext cx="3731495" cy="38290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7D1CD-3D4B-357F-DB1E-DE1B998A3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D584906-5D66-C8E5-7DA2-15A713AEA76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5" r="-67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1DD7C26-FBC1-E10C-5A8D-07D090EED99C}"/>
              </a:ext>
            </a:extLst>
          </p:cNvPr>
          <p:cNvSpPr/>
          <p:nvPr/>
        </p:nvSpPr>
        <p:spPr>
          <a:xfrm>
            <a:off x="228600" y="266700"/>
            <a:ext cx="17754600" cy="9677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5E58F5-B3D4-035A-2E8B-BB4A81A1AFEF}"/>
              </a:ext>
            </a:extLst>
          </p:cNvPr>
          <p:cNvSpPr txBox="1"/>
          <p:nvPr/>
        </p:nvSpPr>
        <p:spPr>
          <a:xfrm>
            <a:off x="647700" y="660064"/>
            <a:ext cx="1699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23852"/>
                </a:solidFill>
                <a:latin typeface="UTM Avo" panose="02040603050506020204" pitchFamily="18" charset="0"/>
              </a:rPr>
              <a:t>5. </a:t>
            </a:r>
            <a:r>
              <a:rPr lang="en-US" sz="6000" b="1" dirty="0" err="1">
                <a:solidFill>
                  <a:srgbClr val="E23852"/>
                </a:solidFill>
                <a:latin typeface="UTM Avo" panose="02040603050506020204" pitchFamily="18" charset="0"/>
              </a:rPr>
              <a:t>Chọn</a:t>
            </a:r>
            <a:r>
              <a:rPr lang="en-US" sz="6000" b="1" dirty="0">
                <a:solidFill>
                  <a:srgbClr val="E23852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E23852"/>
                </a:solidFill>
                <a:latin typeface="UTM Avo" panose="02040603050506020204" pitchFamily="18" charset="0"/>
              </a:rPr>
              <a:t>từ</a:t>
            </a:r>
            <a:r>
              <a:rPr lang="en-US" sz="6000" b="1" dirty="0">
                <a:solidFill>
                  <a:srgbClr val="E23852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E23852"/>
                </a:solidFill>
                <a:latin typeface="UTM Avo" panose="02040603050506020204" pitchFamily="18" charset="0"/>
              </a:rPr>
              <a:t>ngữ</a:t>
            </a:r>
            <a:r>
              <a:rPr lang="en-US" sz="6000" b="1" dirty="0">
                <a:solidFill>
                  <a:srgbClr val="E23852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E23852"/>
                </a:solidFill>
                <a:latin typeface="UTM Avo" panose="02040603050506020204" pitchFamily="18" charset="0"/>
              </a:rPr>
              <a:t>để</a:t>
            </a:r>
            <a:r>
              <a:rPr lang="en-US" sz="6000" b="1" dirty="0">
                <a:solidFill>
                  <a:srgbClr val="E23852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E23852"/>
                </a:solidFill>
                <a:latin typeface="UTM Avo" panose="02040603050506020204" pitchFamily="18" charset="0"/>
              </a:rPr>
              <a:t>hoàn</a:t>
            </a:r>
            <a:r>
              <a:rPr lang="en-US" sz="6000" b="1" dirty="0">
                <a:solidFill>
                  <a:srgbClr val="E23852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E23852"/>
                </a:solidFill>
                <a:latin typeface="UTM Avo" panose="02040603050506020204" pitchFamily="18" charset="0"/>
              </a:rPr>
              <a:t>thiện</a:t>
            </a:r>
            <a:r>
              <a:rPr lang="en-US" sz="6000" b="1" dirty="0">
                <a:solidFill>
                  <a:srgbClr val="E23852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E23852"/>
                </a:solidFill>
                <a:latin typeface="UTM Avo" panose="02040603050506020204" pitchFamily="18" charset="0"/>
              </a:rPr>
              <a:t>câu</a:t>
            </a:r>
            <a:r>
              <a:rPr lang="en-US" sz="6000" b="1" dirty="0">
                <a:solidFill>
                  <a:srgbClr val="E23852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E23852"/>
                </a:solidFill>
                <a:latin typeface="UTM Avo" panose="02040603050506020204" pitchFamily="18" charset="0"/>
              </a:rPr>
              <a:t>và</a:t>
            </a:r>
            <a:r>
              <a:rPr lang="en-US" sz="6000" b="1" dirty="0">
                <a:solidFill>
                  <a:srgbClr val="E23852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E23852"/>
                </a:solidFill>
                <a:latin typeface="UTM Avo" panose="02040603050506020204" pitchFamily="18" charset="0"/>
              </a:rPr>
              <a:t>viết</a:t>
            </a:r>
            <a:r>
              <a:rPr lang="en-US" sz="6000" b="1" dirty="0">
                <a:solidFill>
                  <a:srgbClr val="E23852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E23852"/>
                </a:solidFill>
                <a:latin typeface="UTM Avo" panose="02040603050506020204" pitchFamily="18" charset="0"/>
              </a:rPr>
              <a:t>câu</a:t>
            </a:r>
            <a:r>
              <a:rPr lang="en-US" sz="6000" b="1" dirty="0">
                <a:solidFill>
                  <a:srgbClr val="E23852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E23852"/>
                </a:solidFill>
                <a:latin typeface="UTM Avo" panose="02040603050506020204" pitchFamily="18" charset="0"/>
              </a:rPr>
              <a:t>vào</a:t>
            </a:r>
            <a:r>
              <a:rPr lang="en-US" sz="6000" b="1" dirty="0">
                <a:solidFill>
                  <a:srgbClr val="E23852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E23852"/>
                </a:solidFill>
                <a:latin typeface="UTM Avo" panose="02040603050506020204" pitchFamily="18" charset="0"/>
              </a:rPr>
              <a:t>vở</a:t>
            </a:r>
            <a:endParaRPr lang="en-US" sz="6000" b="1" dirty="0">
              <a:solidFill>
                <a:srgbClr val="E23852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F6826D-D443-7723-01B5-F85A6904A1BA}"/>
              </a:ext>
            </a:extLst>
          </p:cNvPr>
          <p:cNvSpPr/>
          <p:nvPr/>
        </p:nvSpPr>
        <p:spPr>
          <a:xfrm>
            <a:off x="1828800" y="2737419"/>
            <a:ext cx="15011400" cy="1066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82F7FA-3B93-1F88-09A3-F8B4D228AA6A}"/>
              </a:ext>
            </a:extLst>
          </p:cNvPr>
          <p:cNvSpPr txBox="1"/>
          <p:nvPr/>
        </p:nvSpPr>
        <p:spPr>
          <a:xfrm>
            <a:off x="2133600" y="2839932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chạy</a:t>
            </a:r>
            <a:r>
              <a:rPr lang="en-US" sz="54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nhanh</a:t>
            </a:r>
            <a:endParaRPr lang="en-US" sz="54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8BA7FF-7B59-F3C9-55DB-5FC320CC5FBA}"/>
              </a:ext>
            </a:extLst>
          </p:cNvPr>
          <p:cNvSpPr txBox="1"/>
          <p:nvPr/>
        </p:nvSpPr>
        <p:spPr>
          <a:xfrm>
            <a:off x="8025064" y="2809154"/>
            <a:ext cx="3493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dỏng</a:t>
            </a:r>
            <a:r>
              <a:rPr lang="en-US" sz="5400" b="1" dirty="0">
                <a:solidFill>
                  <a:schemeClr val="bg1"/>
                </a:solidFill>
                <a:latin typeface="UTM Avo" panose="02040603050506020204" pitchFamily="18" charset="0"/>
              </a:rPr>
              <a:t> tai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914F7B-903A-8A72-4377-DCACE0C34463}"/>
              </a:ext>
            </a:extLst>
          </p:cNvPr>
          <p:cNvSpPr txBox="1"/>
          <p:nvPr/>
        </p:nvSpPr>
        <p:spPr>
          <a:xfrm>
            <a:off x="12661232" y="2839932"/>
            <a:ext cx="3493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thính</a:t>
            </a:r>
            <a:r>
              <a:rPr lang="en-US" sz="5400" b="1" dirty="0">
                <a:solidFill>
                  <a:schemeClr val="bg1"/>
                </a:solidFill>
                <a:latin typeface="UTM Avo" panose="02040603050506020204" pitchFamily="18" charset="0"/>
              </a:rPr>
              <a:t> tai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98F186-5941-2564-5D5D-0C8C63BA1CC3}"/>
              </a:ext>
            </a:extLst>
          </p:cNvPr>
          <p:cNvSpPr txBox="1"/>
          <p:nvPr/>
        </p:nvSpPr>
        <p:spPr>
          <a:xfrm>
            <a:off x="838200" y="4176397"/>
            <a:ext cx="1699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UTM Avo" panose="02040603050506020204" pitchFamily="18" charset="0"/>
              </a:rPr>
              <a:t>	</a:t>
            </a:r>
            <a:r>
              <a:rPr lang="en-US" sz="8000" b="1" dirty="0" err="1">
                <a:latin typeface="UTM Avo" panose="02040603050506020204" pitchFamily="18" charset="0"/>
              </a:rPr>
              <a:t>Chú</a:t>
            </a:r>
            <a:r>
              <a:rPr lang="en-US" sz="8000" b="1" dirty="0">
                <a:latin typeface="UTM Avo" panose="02040603050506020204" pitchFamily="18" charset="0"/>
              </a:rPr>
              <a:t> </a:t>
            </a:r>
            <a:r>
              <a:rPr lang="en-US" sz="8000" b="1" dirty="0" err="1">
                <a:latin typeface="UTM Avo" panose="02040603050506020204" pitchFamily="18" charset="0"/>
              </a:rPr>
              <a:t>mèo</a:t>
            </a:r>
            <a:r>
              <a:rPr lang="en-US" sz="8000" b="1" dirty="0">
                <a:latin typeface="UTM Avo" panose="02040603050506020204" pitchFamily="18" charset="0"/>
              </a:rPr>
              <a:t> (…) </a:t>
            </a:r>
            <a:r>
              <a:rPr lang="en-US" sz="8000" b="1" dirty="0" err="1">
                <a:latin typeface="UTM Avo" panose="02040603050506020204" pitchFamily="18" charset="0"/>
              </a:rPr>
              <a:t>nghe</a:t>
            </a:r>
            <a:r>
              <a:rPr lang="en-US" sz="8000" b="1" dirty="0">
                <a:latin typeface="UTM Avo" panose="02040603050506020204" pitchFamily="18" charset="0"/>
              </a:rPr>
              <a:t> </a:t>
            </a:r>
            <a:r>
              <a:rPr lang="en-US" sz="8000" b="1" dirty="0" err="1">
                <a:latin typeface="UTM Avo" panose="02040603050506020204" pitchFamily="18" charset="0"/>
              </a:rPr>
              <a:t>tiếng</a:t>
            </a:r>
            <a:r>
              <a:rPr lang="en-US" sz="8000" b="1" dirty="0">
                <a:latin typeface="UTM Avo" panose="02040603050506020204" pitchFamily="18" charset="0"/>
              </a:rPr>
              <a:t> </a:t>
            </a:r>
            <a:r>
              <a:rPr lang="en-US" sz="8000" b="1" dirty="0" err="1">
                <a:latin typeface="UTM Avo" panose="02040603050506020204" pitchFamily="18" charset="0"/>
              </a:rPr>
              <a:t>chít</a:t>
            </a:r>
            <a:r>
              <a:rPr lang="en-US" sz="8000" b="1" dirty="0">
                <a:latin typeface="UTM Avo" panose="02040603050506020204" pitchFamily="18" charset="0"/>
              </a:rPr>
              <a:t> </a:t>
            </a:r>
            <a:r>
              <a:rPr lang="en-US" sz="8000" b="1" dirty="0" err="1">
                <a:latin typeface="UTM Avo" panose="02040603050506020204" pitchFamily="18" charset="0"/>
              </a:rPr>
              <a:t>chít</a:t>
            </a:r>
            <a:r>
              <a:rPr lang="en-US" sz="8000" b="1" dirty="0">
                <a:latin typeface="UTM Avo" panose="02040603050506020204" pitchFamily="18" charset="0"/>
              </a:rPr>
              <a:t> </a:t>
            </a:r>
            <a:r>
              <a:rPr lang="en-US" sz="8000" b="1" dirty="0" err="1">
                <a:latin typeface="UTM Avo" panose="02040603050506020204" pitchFamily="18" charset="0"/>
              </a:rPr>
              <a:t>của</a:t>
            </a:r>
            <a:r>
              <a:rPr lang="en-US" sz="8000" b="1" dirty="0">
                <a:latin typeface="UTM Avo" panose="02040603050506020204" pitchFamily="18" charset="0"/>
              </a:rPr>
              <a:t> </a:t>
            </a:r>
            <a:r>
              <a:rPr lang="en-US" sz="8000" b="1" dirty="0" err="1">
                <a:latin typeface="UTM Avo" panose="02040603050506020204" pitchFamily="18" charset="0"/>
              </a:rPr>
              <a:t>lũ</a:t>
            </a:r>
            <a:r>
              <a:rPr lang="en-US" sz="8000" b="1" dirty="0">
                <a:latin typeface="UTM Avo" panose="02040603050506020204" pitchFamily="18" charset="0"/>
              </a:rPr>
              <a:t> </a:t>
            </a:r>
            <a:r>
              <a:rPr lang="en-US" sz="8000" b="1" dirty="0" err="1">
                <a:latin typeface="UTM Avo" panose="02040603050506020204" pitchFamily="18" charset="0"/>
              </a:rPr>
              <a:t>chuột</a:t>
            </a:r>
            <a:r>
              <a:rPr lang="en-US" sz="8000" b="1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3797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7D1CD-3D4B-357F-DB1E-DE1B998A3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D584906-5D66-C8E5-7DA2-15A713AEA76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5" r="-67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1DD7C26-FBC1-E10C-5A8D-07D090EED99C}"/>
              </a:ext>
            </a:extLst>
          </p:cNvPr>
          <p:cNvSpPr/>
          <p:nvPr/>
        </p:nvSpPr>
        <p:spPr>
          <a:xfrm>
            <a:off x="228600" y="266700"/>
            <a:ext cx="17754600" cy="9677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5E58F5-B3D4-035A-2E8B-BB4A81A1AFEF}"/>
              </a:ext>
            </a:extLst>
          </p:cNvPr>
          <p:cNvSpPr txBox="1"/>
          <p:nvPr/>
        </p:nvSpPr>
        <p:spPr>
          <a:xfrm>
            <a:off x="647700" y="495300"/>
            <a:ext cx="1699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E23852"/>
                </a:solidFill>
                <a:latin typeface="UTM Avo" panose="02040603050506020204" pitchFamily="18" charset="0"/>
              </a:rPr>
              <a:t>5. </a:t>
            </a:r>
            <a:r>
              <a:rPr lang="en-US" sz="6600" b="1" dirty="0" err="1">
                <a:solidFill>
                  <a:srgbClr val="E23852"/>
                </a:solidFill>
                <a:latin typeface="UTM Avo" panose="02040603050506020204" pitchFamily="18" charset="0"/>
              </a:rPr>
              <a:t>Chọn</a:t>
            </a:r>
            <a:r>
              <a:rPr lang="en-US" sz="6600" b="1" dirty="0">
                <a:solidFill>
                  <a:srgbClr val="E23852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E23852"/>
                </a:solidFill>
                <a:latin typeface="UTM Avo" panose="02040603050506020204" pitchFamily="18" charset="0"/>
              </a:rPr>
              <a:t>từ</a:t>
            </a:r>
            <a:r>
              <a:rPr lang="en-US" sz="6600" b="1" dirty="0">
                <a:solidFill>
                  <a:srgbClr val="E23852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E23852"/>
                </a:solidFill>
                <a:latin typeface="UTM Avo" panose="02040603050506020204" pitchFamily="18" charset="0"/>
              </a:rPr>
              <a:t>ngữ</a:t>
            </a:r>
            <a:r>
              <a:rPr lang="en-US" sz="6600" b="1" dirty="0">
                <a:solidFill>
                  <a:srgbClr val="E23852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E23852"/>
                </a:solidFill>
                <a:latin typeface="UTM Avo" panose="02040603050506020204" pitchFamily="18" charset="0"/>
              </a:rPr>
              <a:t>để</a:t>
            </a:r>
            <a:r>
              <a:rPr lang="en-US" sz="6600" b="1" dirty="0">
                <a:solidFill>
                  <a:srgbClr val="E23852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E23852"/>
                </a:solidFill>
                <a:latin typeface="UTM Avo" panose="02040603050506020204" pitchFamily="18" charset="0"/>
              </a:rPr>
              <a:t>hoàn</a:t>
            </a:r>
            <a:r>
              <a:rPr lang="en-US" sz="6600" b="1" dirty="0">
                <a:solidFill>
                  <a:srgbClr val="E23852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E23852"/>
                </a:solidFill>
                <a:latin typeface="UTM Avo" panose="02040603050506020204" pitchFamily="18" charset="0"/>
              </a:rPr>
              <a:t>thiện</a:t>
            </a:r>
            <a:r>
              <a:rPr lang="en-US" sz="6600" b="1" dirty="0">
                <a:solidFill>
                  <a:srgbClr val="E23852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E23852"/>
                </a:solidFill>
                <a:latin typeface="UTM Avo" panose="02040603050506020204" pitchFamily="18" charset="0"/>
              </a:rPr>
              <a:t>câu</a:t>
            </a:r>
            <a:r>
              <a:rPr lang="en-US" sz="6600" b="1" dirty="0">
                <a:solidFill>
                  <a:srgbClr val="E23852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E23852"/>
                </a:solidFill>
                <a:latin typeface="UTM Avo" panose="02040603050506020204" pitchFamily="18" charset="0"/>
              </a:rPr>
              <a:t>và</a:t>
            </a:r>
            <a:r>
              <a:rPr lang="en-US" sz="6600" b="1" dirty="0">
                <a:solidFill>
                  <a:srgbClr val="E23852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E23852"/>
                </a:solidFill>
                <a:latin typeface="UTM Avo" panose="02040603050506020204" pitchFamily="18" charset="0"/>
              </a:rPr>
              <a:t>viết</a:t>
            </a:r>
            <a:r>
              <a:rPr lang="en-US" sz="6600" b="1" dirty="0">
                <a:solidFill>
                  <a:srgbClr val="E23852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E23852"/>
                </a:solidFill>
                <a:latin typeface="UTM Avo" panose="02040603050506020204" pitchFamily="18" charset="0"/>
              </a:rPr>
              <a:t>câu</a:t>
            </a:r>
            <a:r>
              <a:rPr lang="en-US" sz="6600" b="1" dirty="0">
                <a:solidFill>
                  <a:srgbClr val="E23852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E23852"/>
                </a:solidFill>
                <a:latin typeface="UTM Avo" panose="02040603050506020204" pitchFamily="18" charset="0"/>
              </a:rPr>
              <a:t>vào</a:t>
            </a:r>
            <a:r>
              <a:rPr lang="en-US" sz="6600" b="1" dirty="0">
                <a:solidFill>
                  <a:srgbClr val="E23852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E23852"/>
                </a:solidFill>
                <a:latin typeface="UTM Avo" panose="02040603050506020204" pitchFamily="18" charset="0"/>
              </a:rPr>
              <a:t>vở</a:t>
            </a:r>
            <a:endParaRPr lang="en-US" sz="6600" b="1" dirty="0">
              <a:solidFill>
                <a:srgbClr val="E23852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F6826D-D443-7723-01B5-F85A6904A1BA}"/>
              </a:ext>
            </a:extLst>
          </p:cNvPr>
          <p:cNvSpPr/>
          <p:nvPr/>
        </p:nvSpPr>
        <p:spPr>
          <a:xfrm>
            <a:off x="1371600" y="2814429"/>
            <a:ext cx="15278100" cy="1066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82F7FA-3B93-1F88-09A3-F8B4D228AA6A}"/>
              </a:ext>
            </a:extLst>
          </p:cNvPr>
          <p:cNvSpPr txBox="1"/>
          <p:nvPr/>
        </p:nvSpPr>
        <p:spPr>
          <a:xfrm>
            <a:off x="1943100" y="2916942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chạy</a:t>
            </a:r>
            <a:r>
              <a:rPr lang="en-US" sz="54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nhanh</a:t>
            </a:r>
            <a:endParaRPr lang="en-US" sz="54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8BA7FF-7B59-F3C9-55DB-5FC320CC5FBA}"/>
              </a:ext>
            </a:extLst>
          </p:cNvPr>
          <p:cNvSpPr txBox="1"/>
          <p:nvPr/>
        </p:nvSpPr>
        <p:spPr>
          <a:xfrm>
            <a:off x="7617997" y="2916942"/>
            <a:ext cx="3493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dỏng</a:t>
            </a:r>
            <a:r>
              <a:rPr lang="en-US" sz="5400" b="1" dirty="0">
                <a:solidFill>
                  <a:schemeClr val="bg1"/>
                </a:solidFill>
                <a:latin typeface="UTM Avo" panose="02040603050506020204" pitchFamily="18" charset="0"/>
              </a:rPr>
              <a:t> tai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914F7B-903A-8A72-4377-DCACE0C34463}"/>
              </a:ext>
            </a:extLst>
          </p:cNvPr>
          <p:cNvSpPr txBox="1"/>
          <p:nvPr/>
        </p:nvSpPr>
        <p:spPr>
          <a:xfrm>
            <a:off x="12470732" y="2916942"/>
            <a:ext cx="3493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thính</a:t>
            </a:r>
            <a:r>
              <a:rPr lang="en-US" sz="5400" b="1" dirty="0">
                <a:solidFill>
                  <a:schemeClr val="bg1"/>
                </a:solidFill>
                <a:latin typeface="UTM Avo" panose="02040603050506020204" pitchFamily="18" charset="0"/>
              </a:rPr>
              <a:t> tai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98F186-5941-2564-5D5D-0C8C63BA1CC3}"/>
              </a:ext>
            </a:extLst>
          </p:cNvPr>
          <p:cNvSpPr txBox="1"/>
          <p:nvPr/>
        </p:nvSpPr>
        <p:spPr>
          <a:xfrm>
            <a:off x="786065" y="4506095"/>
            <a:ext cx="1699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UTM Avo" panose="02040603050506020204" pitchFamily="18" charset="0"/>
              </a:rPr>
              <a:t>	</a:t>
            </a:r>
            <a:r>
              <a:rPr lang="en-US" sz="8000" b="1" dirty="0" err="1">
                <a:latin typeface="UTM Avo" panose="02040603050506020204" pitchFamily="18" charset="0"/>
              </a:rPr>
              <a:t>Chú</a:t>
            </a:r>
            <a:r>
              <a:rPr lang="en-US" sz="8000" b="1" dirty="0">
                <a:latin typeface="UTM Avo" panose="02040603050506020204" pitchFamily="18" charset="0"/>
              </a:rPr>
              <a:t> </a:t>
            </a:r>
            <a:r>
              <a:rPr lang="en-US" sz="8000" b="1" dirty="0" err="1">
                <a:latin typeface="UTM Avo" panose="02040603050506020204" pitchFamily="18" charset="0"/>
              </a:rPr>
              <a:t>mèo</a:t>
            </a:r>
            <a:r>
              <a:rPr lang="en-US" sz="8000" b="1" dirty="0">
                <a:latin typeface="UTM Avo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dỏng</a:t>
            </a:r>
            <a:r>
              <a:rPr lang="en-US" sz="8000" b="1" dirty="0">
                <a:solidFill>
                  <a:srgbClr val="FF0000"/>
                </a:solidFill>
                <a:latin typeface="UTM Avo" panose="02040603050506020204" pitchFamily="18" charset="0"/>
              </a:rPr>
              <a:t> tai </a:t>
            </a:r>
            <a:r>
              <a:rPr lang="en-US" sz="8000" b="1" dirty="0" err="1">
                <a:latin typeface="UTM Avo" panose="02040603050506020204" pitchFamily="18" charset="0"/>
              </a:rPr>
              <a:t>nghe</a:t>
            </a:r>
            <a:r>
              <a:rPr lang="en-US" sz="8000" b="1" dirty="0">
                <a:latin typeface="UTM Avo" panose="02040603050506020204" pitchFamily="18" charset="0"/>
              </a:rPr>
              <a:t> </a:t>
            </a:r>
            <a:r>
              <a:rPr lang="en-US" sz="8000" b="1" dirty="0" err="1">
                <a:latin typeface="UTM Avo" panose="02040603050506020204" pitchFamily="18" charset="0"/>
              </a:rPr>
              <a:t>tiếng</a:t>
            </a:r>
            <a:r>
              <a:rPr lang="en-US" sz="8000" b="1" dirty="0">
                <a:latin typeface="UTM Avo" panose="02040603050506020204" pitchFamily="18" charset="0"/>
              </a:rPr>
              <a:t> </a:t>
            </a:r>
            <a:r>
              <a:rPr lang="en-US" sz="8000" b="1" dirty="0" err="1">
                <a:latin typeface="UTM Avo" panose="02040603050506020204" pitchFamily="18" charset="0"/>
              </a:rPr>
              <a:t>chít</a:t>
            </a:r>
            <a:r>
              <a:rPr lang="en-US" sz="8000" b="1" dirty="0">
                <a:latin typeface="UTM Avo" panose="02040603050506020204" pitchFamily="18" charset="0"/>
              </a:rPr>
              <a:t> </a:t>
            </a:r>
            <a:r>
              <a:rPr lang="en-US" sz="8000" b="1" dirty="0" err="1">
                <a:latin typeface="UTM Avo" panose="02040603050506020204" pitchFamily="18" charset="0"/>
              </a:rPr>
              <a:t>chít</a:t>
            </a:r>
            <a:r>
              <a:rPr lang="en-US" sz="8000" b="1" dirty="0">
                <a:latin typeface="UTM Avo" panose="02040603050506020204" pitchFamily="18" charset="0"/>
              </a:rPr>
              <a:t> </a:t>
            </a:r>
            <a:r>
              <a:rPr lang="en-US" sz="8000" b="1" dirty="0" err="1">
                <a:latin typeface="UTM Avo" panose="02040603050506020204" pitchFamily="18" charset="0"/>
              </a:rPr>
              <a:t>của</a:t>
            </a:r>
            <a:r>
              <a:rPr lang="en-US" sz="8000" b="1" dirty="0">
                <a:latin typeface="UTM Avo" panose="02040603050506020204" pitchFamily="18" charset="0"/>
              </a:rPr>
              <a:t> </a:t>
            </a:r>
            <a:r>
              <a:rPr lang="en-US" sz="8000" b="1" dirty="0" err="1">
                <a:latin typeface="UTM Avo" panose="02040603050506020204" pitchFamily="18" charset="0"/>
              </a:rPr>
              <a:t>lũ</a:t>
            </a:r>
            <a:r>
              <a:rPr lang="en-US" sz="8000" b="1" dirty="0">
                <a:latin typeface="UTM Avo" panose="02040603050506020204" pitchFamily="18" charset="0"/>
              </a:rPr>
              <a:t> </a:t>
            </a:r>
            <a:r>
              <a:rPr lang="en-US" sz="8000" b="1" dirty="0" err="1">
                <a:latin typeface="UTM Avo" panose="02040603050506020204" pitchFamily="18" charset="0"/>
              </a:rPr>
              <a:t>chuột</a:t>
            </a:r>
            <a:r>
              <a:rPr lang="en-US" sz="8000" b="1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2850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7D1CD-3D4B-357F-DB1E-DE1B998A3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D584906-5D66-C8E5-7DA2-15A713AEA76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5" r="-67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1DD7C26-FBC1-E10C-5A8D-07D090EED99C}"/>
              </a:ext>
            </a:extLst>
          </p:cNvPr>
          <p:cNvSpPr/>
          <p:nvPr/>
        </p:nvSpPr>
        <p:spPr>
          <a:xfrm>
            <a:off x="228600" y="266700"/>
            <a:ext cx="17754600" cy="9677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5E58F5-B3D4-035A-2E8B-BB4A81A1AFEF}"/>
              </a:ext>
            </a:extLst>
          </p:cNvPr>
          <p:cNvSpPr txBox="1"/>
          <p:nvPr/>
        </p:nvSpPr>
        <p:spPr>
          <a:xfrm>
            <a:off x="647700" y="495300"/>
            <a:ext cx="16992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E2385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Chọn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2385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E2385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từ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2385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E2385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ngữ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2385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E2385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2385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E2385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hoàn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2385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E2385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thiện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2385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E2385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2385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E2385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2385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E2385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2385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E2385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2385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E2385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vào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2385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E2385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vở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E23852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98F186-5941-2564-5D5D-0C8C63BA1CC3}"/>
              </a:ext>
            </a:extLst>
          </p:cNvPr>
          <p:cNvSpPr txBox="1"/>
          <p:nvPr/>
        </p:nvSpPr>
        <p:spPr>
          <a:xfrm>
            <a:off x="838200" y="4076700"/>
            <a:ext cx="1699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B01D22C-1B80-0567-5C50-441B16473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553" b="48204"/>
          <a:stretch>
            <a:fillRect/>
          </a:stretch>
        </p:blipFill>
        <p:spPr bwMode="auto">
          <a:xfrm>
            <a:off x="685800" y="1730645"/>
            <a:ext cx="16492718" cy="2803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3F0803-0EEF-6C63-1F62-1573537B0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553" b="48204"/>
          <a:stretch>
            <a:fillRect/>
          </a:stretch>
        </p:blipFill>
        <p:spPr bwMode="auto">
          <a:xfrm>
            <a:off x="685800" y="4064625"/>
            <a:ext cx="16492718" cy="277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BFDAB9-7DF5-CD74-A1DD-8733F421F3B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9559"/>
          <a:stretch/>
        </p:blipFill>
        <p:spPr>
          <a:xfrm>
            <a:off x="228600" y="2192085"/>
            <a:ext cx="16669495" cy="23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0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48CA9-FDAE-D791-1D6E-CDB98DF3A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4ECA080-B807-C731-E5EA-1854C6B21DEA}"/>
              </a:ext>
            </a:extLst>
          </p:cNvPr>
          <p:cNvSpPr/>
          <p:nvPr/>
        </p:nvSpPr>
        <p:spPr>
          <a:xfrm>
            <a:off x="-636978" y="-332102"/>
            <a:ext cx="18924978" cy="10619102"/>
          </a:xfrm>
          <a:custGeom>
            <a:avLst/>
            <a:gdLst/>
            <a:ahLst/>
            <a:cxnLst/>
            <a:rect l="l" t="t" r="r" b="b"/>
            <a:pathLst>
              <a:path w="9780978" h="10619102">
                <a:moveTo>
                  <a:pt x="0" y="0"/>
                </a:moveTo>
                <a:lnTo>
                  <a:pt x="9780978" y="0"/>
                </a:lnTo>
                <a:lnTo>
                  <a:pt x="9780978" y="10619102"/>
                </a:lnTo>
                <a:lnTo>
                  <a:pt x="0" y="10619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699" t="-6331" r="-9530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C12882C-476F-51E7-FCCC-337CC79F00B7}"/>
              </a:ext>
            </a:extLst>
          </p:cNvPr>
          <p:cNvSpPr txBox="1"/>
          <p:nvPr/>
        </p:nvSpPr>
        <p:spPr>
          <a:xfrm rot="10800000">
            <a:off x="1887879" y="2181228"/>
            <a:ext cx="5807149" cy="626634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E651067-1AA6-A10B-437C-2CD1D25D5109}"/>
              </a:ext>
            </a:extLst>
          </p:cNvPr>
          <p:cNvSpPr/>
          <p:nvPr/>
        </p:nvSpPr>
        <p:spPr>
          <a:xfrm>
            <a:off x="11201400" y="2771233"/>
            <a:ext cx="5908617" cy="5086334"/>
          </a:xfrm>
          <a:custGeom>
            <a:avLst/>
            <a:gdLst/>
            <a:ahLst/>
            <a:cxnLst/>
            <a:rect l="l" t="t" r="r" b="b"/>
            <a:pathLst>
              <a:path w="5908617" h="5086334">
                <a:moveTo>
                  <a:pt x="0" y="0"/>
                </a:moveTo>
                <a:lnTo>
                  <a:pt x="5908617" y="0"/>
                </a:lnTo>
                <a:lnTo>
                  <a:pt x="5908617" y="5086334"/>
                </a:lnTo>
                <a:lnTo>
                  <a:pt x="0" y="50863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7605784-1E8C-3AA1-8C6C-04A10E531BEE}"/>
              </a:ext>
            </a:extLst>
          </p:cNvPr>
          <p:cNvSpPr/>
          <p:nvPr/>
        </p:nvSpPr>
        <p:spPr>
          <a:xfrm>
            <a:off x="-332875" y="43499"/>
            <a:ext cx="18288000" cy="98679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7FF851-5EDC-9562-E9CA-A58595DE07EE}"/>
              </a:ext>
            </a:extLst>
          </p:cNvPr>
          <p:cNvSpPr txBox="1"/>
          <p:nvPr/>
        </p:nvSpPr>
        <p:spPr>
          <a:xfrm>
            <a:off x="332875" y="354414"/>
            <a:ext cx="1737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E23852"/>
                </a:solidFill>
                <a:latin typeface="UTM Avo" panose="02040603050506020204" pitchFamily="18" charset="0"/>
              </a:rPr>
              <a:t>6. Quan </a:t>
            </a:r>
            <a:r>
              <a:rPr lang="en-US" sz="4800" b="1" dirty="0" err="1">
                <a:solidFill>
                  <a:srgbClr val="E23852"/>
                </a:solidFill>
                <a:latin typeface="UTM Avo" panose="02040603050506020204" pitchFamily="18" charset="0"/>
              </a:rPr>
              <a:t>sát</a:t>
            </a:r>
            <a:r>
              <a:rPr lang="en-US" sz="4800" b="1" dirty="0">
                <a:solidFill>
                  <a:srgbClr val="E23852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E23852"/>
                </a:solidFill>
                <a:latin typeface="UTM Avo" panose="02040603050506020204" pitchFamily="18" charset="0"/>
              </a:rPr>
              <a:t>tranh</a:t>
            </a:r>
            <a:r>
              <a:rPr lang="en-US" sz="4800" b="1" dirty="0">
                <a:solidFill>
                  <a:srgbClr val="E23852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E23852"/>
                </a:solidFill>
                <a:latin typeface="UTM Avo" panose="02040603050506020204" pitchFamily="18" charset="0"/>
              </a:rPr>
              <a:t>và</a:t>
            </a:r>
            <a:r>
              <a:rPr lang="en-US" sz="4800" b="1" dirty="0">
                <a:solidFill>
                  <a:srgbClr val="E23852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E23852"/>
                </a:solidFill>
                <a:latin typeface="UTM Avo" panose="02040603050506020204" pitchFamily="18" charset="0"/>
              </a:rPr>
              <a:t>kể</a:t>
            </a:r>
            <a:r>
              <a:rPr lang="en-US" sz="4800" b="1" dirty="0">
                <a:solidFill>
                  <a:srgbClr val="E23852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E23852"/>
                </a:solidFill>
                <a:latin typeface="UTM Avo" panose="02040603050506020204" pitchFamily="18" charset="0"/>
              </a:rPr>
              <a:t>lại</a:t>
            </a:r>
            <a:r>
              <a:rPr lang="en-US" sz="4800" b="1" dirty="0">
                <a:solidFill>
                  <a:srgbClr val="E23852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E23852"/>
                </a:solidFill>
                <a:latin typeface="UTM Avo" panose="02040603050506020204" pitchFamily="18" charset="0"/>
              </a:rPr>
              <a:t>câu</a:t>
            </a:r>
            <a:r>
              <a:rPr lang="en-US" sz="4800" b="1" dirty="0">
                <a:solidFill>
                  <a:srgbClr val="E23852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E23852"/>
                </a:solidFill>
                <a:latin typeface="UTM Avo" panose="02040603050506020204" pitchFamily="18" charset="0"/>
              </a:rPr>
              <a:t>chuyện</a:t>
            </a:r>
            <a:r>
              <a:rPr lang="en-US" sz="4800" b="1" dirty="0">
                <a:solidFill>
                  <a:srgbClr val="E23852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E23852"/>
                </a:solidFill>
                <a:latin typeface="UTM Avo" panose="02040603050506020204" pitchFamily="18" charset="0"/>
              </a:rPr>
              <a:t>Đôi</a:t>
            </a:r>
            <a:r>
              <a:rPr lang="en-US" sz="4800" b="1" dirty="0">
                <a:solidFill>
                  <a:srgbClr val="E23852"/>
                </a:solidFill>
                <a:latin typeface="UTM Avo" panose="02040603050506020204" pitchFamily="18" charset="0"/>
              </a:rPr>
              <a:t> tai </a:t>
            </a:r>
            <a:r>
              <a:rPr lang="en-US" sz="4800" b="1" dirty="0" err="1">
                <a:solidFill>
                  <a:srgbClr val="E23852"/>
                </a:solidFill>
                <a:latin typeface="UTM Avo" panose="02040603050506020204" pitchFamily="18" charset="0"/>
              </a:rPr>
              <a:t>xấu</a:t>
            </a:r>
            <a:r>
              <a:rPr lang="en-US" sz="4800" b="1" dirty="0">
                <a:solidFill>
                  <a:srgbClr val="E23852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E23852"/>
                </a:solidFill>
                <a:latin typeface="UTM Avo" panose="02040603050506020204" pitchFamily="18" charset="0"/>
              </a:rPr>
              <a:t>xí</a:t>
            </a:r>
            <a:endParaRPr lang="en-US" sz="4800" b="1" dirty="0">
              <a:solidFill>
                <a:srgbClr val="E23852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6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92</Words>
  <Application>Microsoft Office PowerPoint</Application>
  <PresentationFormat>Custom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SVN-Newton</vt:lpstr>
      <vt:lpstr>UTM Avo</vt:lpstr>
      <vt:lpstr>Aptos</vt:lpstr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lastModifiedBy>Windows 11</cp:lastModifiedBy>
  <cp:revision>32</cp:revision>
  <dcterms:created xsi:type="dcterms:W3CDTF">2006-08-16T00:00:00Z</dcterms:created>
  <dcterms:modified xsi:type="dcterms:W3CDTF">2026-01-29T08:28:29Z</dcterms:modified>
  <dc:identifier>DAGvp_EW2NE</dc:identifier>
</cp:coreProperties>
</file>