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2" r:id="rId3"/>
    <p:sldId id="272" r:id="rId4"/>
    <p:sldId id="2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EF8B3-17F3-45EA-A0AC-6905E9EAB025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67C64-5021-46E6-BB6B-BC2C193D3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6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67C64-5021-46E6-BB6B-BC2C193D34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7299-E56D-F6D6-0316-5421AA367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1BE09-6F2C-39F0-0D14-73BF65776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2CAE-8C61-0678-B970-0C09765C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DF1FA-F635-9DF7-DF0E-93C0A852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5723-9966-684E-FF3C-3C85D265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4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6912-9012-B057-1D6F-21489837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F2A63-552A-B2E0-29BB-7737A8FD5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EA084-598A-CF7E-591B-9F0E15E9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83209-9EAD-1B80-52B5-C4E08A20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D5E44-0B5C-B581-F9B5-05C43AC5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7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15488A-BFC0-DD2C-E39C-688601944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DE287-422F-8E81-DCC4-C3D07E130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62085-1E8C-8B71-78B2-2BCC4013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83C41-814E-A6B4-9570-2A1605B1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2AA7B-9E5B-A6E9-5BB8-37764289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1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113A8-FB1E-AD57-79B2-5270C707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1E915-C3D6-090F-9D73-A772027E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7348-6213-9F6B-0300-DA1870D9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3FCAB-C0CD-60A0-2399-95450467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E8F02-9645-04FC-4676-2C5CEA1C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97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7E90-F8CF-D907-5CF9-C2D171EF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87FEB-C68D-844A-4343-7332A3DC0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A8AF9-F91C-2B38-8391-CA49C532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6A2A0-C75F-8573-AC80-ADED803F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CE5B-C613-B21F-5CF4-1AFA4F33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CD15-EB0C-AAED-43C7-7B41C067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E7836-8086-3012-2623-CE9165A11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27BE1-E884-5449-B2F1-012BE31A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1578E-309B-5BD2-012E-A5F1D708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9CB9E-2E5C-364C-8260-561FB7D6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40EC7-F84C-43CA-6E6F-63B49B82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45DC-D240-2F1D-470A-1905BA00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16910-E4F3-68D6-69B9-27A40AF3C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BFAB0-19B1-72AE-0A27-9610F8A87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F503C-26F6-7F59-D4CF-ACC6F3ED4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CBDA8B-E92B-DB4A-3D8D-786346B59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D0FE3-F027-579F-C3B3-9A297099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19E28-B280-3FFF-D827-7B8EDC5E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C488A-1D1F-653F-21CC-5153784F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6868-0980-390F-82F9-F3862E23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EDCDA-5AAF-E71F-D9BC-896D0516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01DD-E3BD-04B4-DDC7-3C3E7A77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7900FF-0908-A4F7-DF34-DF92A3E8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21718-8807-AC74-4F5F-D1039E75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D682B-BEC7-FD86-A292-4C892D307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BCCC9-57B8-D57D-252A-B8CEA8E3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65966-E638-99F2-0914-11AAE8DF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8431-47A0-0CF5-491E-48BE47A1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259AC-0167-5431-1429-0F0E205F0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B0D26-184C-0D64-B7FF-0AC0661B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9F2BF-CEDA-BC29-9DBD-DC0FB187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035A0-ACB2-8C75-52A3-F7706380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ED34-A0A2-0EFE-CA7E-0B633949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90064-7A4C-5F1B-306F-E10D05C74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642E0-5384-1480-EB6C-3D2B11009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E77E6-BE5E-8EB4-A779-62190A65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BE7E4-EF20-2A24-3691-C417BA1B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4A214-3DE0-30B0-E599-E1CBCEAD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B9EDB9-1654-1BC7-EF9E-170B8A83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A8E16-6F86-F3D6-A55B-37871217B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9BCE-7F31-5A7E-720C-CD9EA6C66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40824-60A6-480C-ABF8-09D36DC1DF7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A94FE-FDF7-825D-800D-9253606F0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808D4-118E-E2B8-D697-48F5B44E9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68A8-D709-40E2-93D7-B3EA37A2E0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EDF86-5A50-0460-CF2F-B9D38F90DD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6891" y="365125"/>
            <a:ext cx="13364961" cy="83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CBF6A-101B-E35C-3BB6-831236EB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9C1F08A-9FE0-9293-D764-8D2C4CE23C2B}"/>
              </a:ext>
            </a:extLst>
          </p:cNvPr>
          <p:cNvSpPr/>
          <p:nvPr/>
        </p:nvSpPr>
        <p:spPr>
          <a:xfrm>
            <a:off x="344778" y="164513"/>
            <a:ext cx="3805190" cy="96663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738" kern="0" dirty="0">
                <a:latin typeface="UTM Avo" panose="02040603050506020204" pitchFamily="18" charset="0"/>
                <a:cs typeface="Times New Roman" pitchFamily="18" charset="0"/>
              </a:rPr>
              <a:t>Tranh </a:t>
            </a:r>
            <a:r>
              <a:rPr lang="en-US" sz="4738" kern="0" dirty="0" err="1">
                <a:latin typeface="UTM Avo" panose="02040603050506020204" pitchFamily="18" charset="0"/>
                <a:cs typeface="Times New Roman" pitchFamily="18" charset="0"/>
              </a:rPr>
              <a:t>vẽ</a:t>
            </a:r>
            <a:r>
              <a:rPr lang="en-US" sz="4738" kern="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738" kern="0" dirty="0" err="1"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4738" kern="0" dirty="0"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134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08B803-EDBC-3D0F-1430-D183ACC6C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8369EB-AD74-82E0-0485-3E897165202D}"/>
              </a:ext>
            </a:extLst>
          </p:cNvPr>
          <p:cNvSpPr txBox="1"/>
          <p:nvPr/>
        </p:nvSpPr>
        <p:spPr>
          <a:xfrm>
            <a:off x="595532" y="1445553"/>
            <a:ext cx="111978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UTM Avo" pitchFamily="18" charset="0"/>
              </a:rPr>
              <a:t>	</a:t>
            </a:r>
            <a:r>
              <a:rPr lang="en-US" sz="2800" dirty="0" err="1">
                <a:latin typeface="UTM Avo" pitchFamily="18" charset="0"/>
              </a:rPr>
              <a:t>Thỏ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đôi</a:t>
            </a:r>
            <a:r>
              <a:rPr lang="en-US" sz="2800" dirty="0">
                <a:latin typeface="UTM Avo" pitchFamily="18" charset="0"/>
              </a:rPr>
              <a:t> tai </a:t>
            </a:r>
            <a:r>
              <a:rPr lang="en-US" sz="2800" dirty="0" err="1">
                <a:latin typeface="UTM Avo" pitchFamily="18" charset="0"/>
              </a:rPr>
              <a:t>dài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và</a:t>
            </a:r>
            <a:r>
              <a:rPr lang="en-US" sz="2800" dirty="0">
                <a:latin typeface="UTM Avo" pitchFamily="18" charset="0"/>
              </a:rPr>
              <a:t> to. </a:t>
            </a:r>
            <a:r>
              <a:rPr lang="en-US" sz="2800" dirty="0" err="1">
                <a:latin typeface="UTM Avo" pitchFamily="18" charset="0"/>
              </a:rPr>
              <a:t>Bị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bè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chê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thỏ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buồn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lắm</a:t>
            </a:r>
            <a:r>
              <a:rPr lang="en-US" sz="2800" dirty="0">
                <a:latin typeface="UTM Avo" pitchFamily="18" charset="0"/>
              </a:rPr>
              <a:t>. </a:t>
            </a:r>
            <a:r>
              <a:rPr lang="en-US" sz="2800" dirty="0" err="1">
                <a:latin typeface="UTM Avo" pitchFamily="18" charset="0"/>
              </a:rPr>
              <a:t>Thỏ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bố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động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viên</a:t>
            </a:r>
            <a:r>
              <a:rPr lang="en-US" sz="2800" dirty="0">
                <a:latin typeface="UTM Avo" pitchFamily="18" charset="0"/>
              </a:rPr>
              <a:t>: “</a:t>
            </a:r>
            <a:r>
              <a:rPr lang="en-US" sz="2800" dirty="0" err="1">
                <a:latin typeface="UTM Avo" pitchFamily="18" charset="0"/>
              </a:rPr>
              <a:t>Rồi</a:t>
            </a:r>
            <a:r>
              <a:rPr lang="en-US" sz="2800" dirty="0">
                <a:latin typeface="UTM Avo" pitchFamily="18" charset="0"/>
              </a:rPr>
              <a:t> con </a:t>
            </a:r>
            <a:r>
              <a:rPr lang="en-US" sz="2800" dirty="0" err="1">
                <a:latin typeface="UTM Avo" pitchFamily="18" charset="0"/>
              </a:rPr>
              <a:t>sẽ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thấy</a:t>
            </a:r>
            <a:r>
              <a:rPr lang="en-US" sz="2800" dirty="0">
                <a:latin typeface="UTM Avo" pitchFamily="18" charset="0"/>
              </a:rPr>
              <a:t> tai </a:t>
            </a:r>
            <a:r>
              <a:rPr lang="en-US" sz="2800" dirty="0" err="1">
                <a:latin typeface="UTM Avo" pitchFamily="18" charset="0"/>
              </a:rPr>
              <a:t>mình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rất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đẹp</a:t>
            </a:r>
            <a:r>
              <a:rPr lang="en-US" sz="2800" dirty="0">
                <a:latin typeface="UTM Avo" pitchFamily="18" charset="0"/>
              </a:rPr>
              <a:t>”.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UTM Avo" pitchFamily="18" charset="0"/>
              </a:rPr>
              <a:t>          </a:t>
            </a:r>
            <a:r>
              <a:rPr lang="en-US" sz="2800" dirty="0" err="1">
                <a:latin typeface="UTM Avo" pitchFamily="18" charset="0"/>
              </a:rPr>
              <a:t>Một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lần</a:t>
            </a:r>
            <a:r>
              <a:rPr lang="en-US" sz="2800" dirty="0">
                <a:latin typeface="UTM Avo" pitchFamily="18" charset="0"/>
              </a:rPr>
              <a:t>, </a:t>
            </a:r>
            <a:r>
              <a:rPr lang="en-US" sz="2800" dirty="0" err="1">
                <a:latin typeface="UTM Avo" pitchFamily="18" charset="0"/>
              </a:rPr>
              <a:t>thỏ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và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các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bạn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chơi</a:t>
            </a:r>
            <a:r>
              <a:rPr lang="en-US" sz="2800" dirty="0">
                <a:latin typeface="UTM Avo" pitchFamily="18" charset="0"/>
              </a:rPr>
              <a:t> xa, </a:t>
            </a:r>
            <a:r>
              <a:rPr lang="en-US" sz="2800" dirty="0" err="1">
                <a:latin typeface="UTM Avo" pitchFamily="18" charset="0"/>
              </a:rPr>
              <a:t>quên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khuấy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đường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về</a:t>
            </a:r>
            <a:r>
              <a:rPr lang="en-US" sz="2800" dirty="0">
                <a:latin typeface="UTM Avo" pitchFamily="18" charset="0"/>
              </a:rPr>
              <a:t>. Ai </a:t>
            </a:r>
            <a:r>
              <a:rPr lang="en-US" sz="2800" dirty="0" err="1">
                <a:latin typeface="UTM Avo" pitchFamily="18" charset="0"/>
              </a:rPr>
              <a:t>cũng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hoảng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sợ</a:t>
            </a:r>
            <a:r>
              <a:rPr lang="en-US" sz="2800" dirty="0">
                <a:latin typeface="UTM Avo" pitchFamily="18" charset="0"/>
              </a:rPr>
              <a:t>. </a:t>
            </a:r>
            <a:r>
              <a:rPr lang="en-US" sz="2800" dirty="0" err="1">
                <a:latin typeface="UTM Avo" pitchFamily="18" charset="0"/>
              </a:rPr>
              <a:t>Thỏ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chợt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dỏng</a:t>
            </a:r>
            <a:r>
              <a:rPr lang="en-US" sz="2800" dirty="0">
                <a:latin typeface="UTM Avo" pitchFamily="18" charset="0"/>
              </a:rPr>
              <a:t> tai: “</a:t>
            </a:r>
            <a:r>
              <a:rPr lang="en-US" sz="2800" dirty="0" err="1">
                <a:latin typeface="UTM Avo" pitchFamily="18" charset="0"/>
              </a:rPr>
              <a:t>Suỵt</a:t>
            </a:r>
            <a:r>
              <a:rPr lang="en-US" sz="2800" dirty="0">
                <a:latin typeface="UTM Avo" pitchFamily="18" charset="0"/>
              </a:rPr>
              <a:t>! </a:t>
            </a:r>
            <a:r>
              <a:rPr lang="en-US" sz="2800" dirty="0" err="1">
                <a:latin typeface="UTM Avo" pitchFamily="18" charset="0"/>
              </a:rPr>
              <a:t>Có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tiếng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bố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tớ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gọi</a:t>
            </a:r>
            <a:r>
              <a:rPr lang="en-US" sz="2800" dirty="0">
                <a:latin typeface="UTM Avo" pitchFamily="18" charset="0"/>
              </a:rPr>
              <a:t>”. </a:t>
            </a:r>
            <a:r>
              <a:rPr lang="en-US" sz="2800" dirty="0" err="1">
                <a:latin typeface="UTM Avo" pitchFamily="18" charset="0"/>
              </a:rPr>
              <a:t>Cả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nhóm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theo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hướng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tiếng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gọi</a:t>
            </a:r>
            <a:r>
              <a:rPr lang="en-US" sz="2800" dirty="0">
                <a:latin typeface="UTM Avo" pitchFamily="18" charset="0"/>
              </a:rPr>
              <a:t>. </a:t>
            </a:r>
            <a:r>
              <a:rPr lang="en-US" sz="2800" dirty="0" err="1">
                <a:latin typeface="UTM Avo" pitchFamily="18" charset="0"/>
              </a:rPr>
              <a:t>Tất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cả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về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được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tới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nhà</a:t>
            </a:r>
            <a:r>
              <a:rPr lang="en-US" sz="2800" dirty="0">
                <a:latin typeface="UTM Avo" pitchFamily="18" charset="0"/>
              </a:rPr>
              <a:t>. Các </a:t>
            </a:r>
            <a:r>
              <a:rPr lang="en-US" sz="2800" dirty="0" err="1">
                <a:latin typeface="UTM Avo" pitchFamily="18" charset="0"/>
              </a:rPr>
              <a:t>bạn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tấm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tắc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khen</a:t>
            </a:r>
            <a:r>
              <a:rPr lang="en-US" sz="2800" dirty="0">
                <a:latin typeface="UTM Avo" pitchFamily="18" charset="0"/>
              </a:rPr>
              <a:t> tai </a:t>
            </a:r>
            <a:r>
              <a:rPr lang="en-US" sz="2800" dirty="0" err="1">
                <a:latin typeface="UTM Avo" pitchFamily="18" charset="0"/>
              </a:rPr>
              <a:t>thỏ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thật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tuyệt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UTM Avo" pitchFamily="18" charset="0"/>
              </a:rPr>
              <a:t>           </a:t>
            </a:r>
            <a:r>
              <a:rPr lang="en-US" sz="2800" dirty="0" err="1">
                <a:latin typeface="UTM Avo" pitchFamily="18" charset="0"/>
              </a:rPr>
              <a:t>Từ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đó</a:t>
            </a:r>
            <a:r>
              <a:rPr lang="en-US" sz="2800" dirty="0">
                <a:latin typeface="UTM Avo" pitchFamily="18" charset="0"/>
              </a:rPr>
              <a:t>, </a:t>
            </a:r>
            <a:r>
              <a:rPr lang="en-US" sz="2800" dirty="0" err="1">
                <a:latin typeface="UTM Avo" pitchFamily="18" charset="0"/>
              </a:rPr>
              <a:t>thỏ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không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còn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buồn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vì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đôi</a:t>
            </a:r>
            <a:r>
              <a:rPr lang="en-US" sz="2800" dirty="0">
                <a:latin typeface="UTM Avo" pitchFamily="18" charset="0"/>
              </a:rPr>
              <a:t> tai </a:t>
            </a:r>
            <a:r>
              <a:rPr lang="en-US" sz="2800" dirty="0" err="1">
                <a:latin typeface="UTM Avo" pitchFamily="18" charset="0"/>
              </a:rPr>
              <a:t>nữa</a:t>
            </a:r>
            <a:r>
              <a:rPr lang="en-US" sz="2800" dirty="0">
                <a:latin typeface="UTM Avo" pitchFamily="18" charset="0"/>
              </a:rPr>
              <a:t>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UTM Avo" pitchFamily="18" charset="0"/>
              </a:rPr>
              <a:t> (Theo </a:t>
            </a:r>
            <a:r>
              <a:rPr lang="en-US" sz="2800" i="1" dirty="0" err="1">
                <a:latin typeface="UTM Avo" pitchFamily="18" charset="0"/>
              </a:rPr>
              <a:t>Kể</a:t>
            </a:r>
            <a:r>
              <a:rPr lang="en-US" sz="2800" i="1" dirty="0">
                <a:latin typeface="UTM Avo" pitchFamily="18" charset="0"/>
              </a:rPr>
              <a:t> </a:t>
            </a:r>
            <a:r>
              <a:rPr lang="en-US" sz="2800" i="1" dirty="0" err="1">
                <a:latin typeface="UTM Avo" pitchFamily="18" charset="0"/>
              </a:rPr>
              <a:t>chuyện</a:t>
            </a:r>
            <a:r>
              <a:rPr lang="en-US" sz="2800" i="1" dirty="0">
                <a:latin typeface="UTM Avo" pitchFamily="18" charset="0"/>
              </a:rPr>
              <a:t> </a:t>
            </a:r>
            <a:r>
              <a:rPr lang="en-US" sz="2800" i="1" dirty="0" err="1">
                <a:latin typeface="UTM Avo" pitchFamily="18" charset="0"/>
              </a:rPr>
              <a:t>cho</a:t>
            </a:r>
            <a:r>
              <a:rPr lang="en-US" sz="2800" i="1" dirty="0">
                <a:latin typeface="UTM Avo" pitchFamily="18" charset="0"/>
              </a:rPr>
              <a:t> </a:t>
            </a:r>
            <a:r>
              <a:rPr lang="en-US" sz="2800" i="1" dirty="0" err="1">
                <a:latin typeface="UTM Avo" pitchFamily="18" charset="0"/>
              </a:rPr>
              <a:t>bé</a:t>
            </a:r>
            <a:r>
              <a:rPr lang="en-US" sz="2800" i="1" dirty="0">
                <a:latin typeface="UTM Avo" pitchFamily="18" charset="0"/>
              </a:rPr>
              <a:t> </a:t>
            </a:r>
            <a:r>
              <a:rPr lang="en-US" sz="2800" i="1" dirty="0" err="1">
                <a:latin typeface="UTM Avo" pitchFamily="18" charset="0"/>
              </a:rPr>
              <a:t>mầm</a:t>
            </a:r>
            <a:r>
              <a:rPr lang="en-US" sz="2800" i="1" dirty="0">
                <a:latin typeface="UTM Avo" pitchFamily="18" charset="0"/>
              </a:rPr>
              <a:t> non, </a:t>
            </a:r>
            <a:r>
              <a:rPr lang="en-US" sz="2800" i="1" dirty="0" err="1">
                <a:latin typeface="UTM Avo" pitchFamily="18" charset="0"/>
              </a:rPr>
              <a:t>tập</a:t>
            </a:r>
            <a:r>
              <a:rPr lang="en-US" sz="2800" i="1" dirty="0">
                <a:latin typeface="UTM Avo" pitchFamily="18" charset="0"/>
              </a:rPr>
              <a:t> 3</a:t>
            </a:r>
            <a:r>
              <a:rPr lang="en-US" sz="2800" dirty="0">
                <a:latin typeface="UTM Avo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UTM Avo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761B92-FE7A-2F47-EF4B-9D659618A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5436" r="3269" b="43795"/>
          <a:stretch>
            <a:fillRect/>
          </a:stretch>
        </p:blipFill>
        <p:spPr>
          <a:xfrm>
            <a:off x="3519267" y="271163"/>
            <a:ext cx="5652868" cy="111082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3F871A5-2BB7-0AB9-70BC-FF70DB822B61}"/>
              </a:ext>
            </a:extLst>
          </p:cNvPr>
          <p:cNvSpPr/>
          <p:nvPr/>
        </p:nvSpPr>
        <p:spPr>
          <a:xfrm>
            <a:off x="595532" y="564966"/>
            <a:ext cx="684628" cy="707886"/>
          </a:xfrm>
          <a:prstGeom prst="ellipse">
            <a:avLst/>
          </a:prstGeom>
          <a:solidFill>
            <a:srgbClr val="FF0066"/>
          </a:solidFill>
          <a:ln>
            <a:solidFill>
              <a:srgbClr val="C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BF0DB-2636-E4B7-3C68-0C8037743CBB}"/>
              </a:ext>
            </a:extLst>
          </p:cNvPr>
          <p:cNvSpPr txBox="1"/>
          <p:nvPr/>
        </p:nvSpPr>
        <p:spPr>
          <a:xfrm>
            <a:off x="1280160" y="564966"/>
            <a:ext cx="161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UTM Avo" pitchFamily="18" charset="0"/>
              </a:rPr>
              <a:t>Đọc</a:t>
            </a:r>
            <a:endParaRPr lang="en-US" sz="40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F15FA8-B3F2-4C1C-8261-C3A5508A4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648" y="5551624"/>
            <a:ext cx="5541744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1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7BB623-255A-B71A-207B-E7BE8AD5E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9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AE341-2A59-4EC2-A69D-433751681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D60250-E3F9-A001-FE63-F24C97964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7E1230A-29F4-B149-BAF3-B1B51D30BCDF}"/>
              </a:ext>
            </a:extLst>
          </p:cNvPr>
          <p:cNvGrpSpPr/>
          <p:nvPr/>
        </p:nvGrpSpPr>
        <p:grpSpPr>
          <a:xfrm>
            <a:off x="729174" y="441517"/>
            <a:ext cx="11017349" cy="1323439"/>
            <a:chOff x="152399" y="117960"/>
            <a:chExt cx="11017349" cy="132343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24F6D2F-B9B0-9D6A-A1C3-4C145BD37040}"/>
                </a:ext>
              </a:extLst>
            </p:cNvPr>
            <p:cNvSpPr/>
            <p:nvPr/>
          </p:nvSpPr>
          <p:spPr>
            <a:xfrm>
              <a:off x="152399" y="133349"/>
              <a:ext cx="705729" cy="646331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C4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1257BE-30B1-2132-125D-40A142D2F910}"/>
                </a:ext>
              </a:extLst>
            </p:cNvPr>
            <p:cNvSpPr txBox="1"/>
            <p:nvPr/>
          </p:nvSpPr>
          <p:spPr>
            <a:xfrm>
              <a:off x="858128" y="117960"/>
              <a:ext cx="103116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2060"/>
                  </a:solidFill>
                  <a:latin typeface="UTM Avo" pitchFamily="18" charset="0"/>
                </a:rPr>
                <a:t>Viết</a:t>
              </a:r>
              <a:r>
                <a:rPr lang="en-US" sz="4000" b="1" dirty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UTM Avo" pitchFamily="18" charset="0"/>
                </a:rPr>
                <a:t>câu</a:t>
              </a:r>
              <a:r>
                <a:rPr lang="en-US" sz="4000" b="1" dirty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UTM Avo" pitchFamily="18" charset="0"/>
                </a:rPr>
                <a:t>trả</a:t>
              </a:r>
              <a:r>
                <a:rPr lang="en-US" sz="4000" b="1" dirty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UTM Avo" pitchFamily="18" charset="0"/>
                </a:rPr>
                <a:t>lời</a:t>
              </a:r>
              <a:r>
                <a:rPr lang="en-US" sz="4000" b="1" dirty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UTM Avo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UTM Avo" pitchFamily="18" charset="0"/>
                </a:rPr>
                <a:t>câu</a:t>
              </a:r>
              <a:r>
                <a:rPr lang="en-US" sz="4000" b="1" dirty="0">
                  <a:solidFill>
                    <a:srgbClr val="002060"/>
                  </a:solidFill>
                  <a:latin typeface="UTM Avo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UTM Avo" pitchFamily="18" charset="0"/>
                </a:rPr>
                <a:t>hỏi</a:t>
              </a:r>
              <a:r>
                <a:rPr lang="en-US" sz="4000" b="1" dirty="0">
                  <a:solidFill>
                    <a:srgbClr val="002060"/>
                  </a:solidFill>
                  <a:latin typeface="UTM Avo" pitchFamily="18" charset="0"/>
                </a:rPr>
                <a:t> c ở </a:t>
              </a:r>
              <a:r>
                <a:rPr lang="en-US" sz="4000" b="1" dirty="0" err="1">
                  <a:solidFill>
                    <a:srgbClr val="002060"/>
                  </a:solidFill>
                  <a:latin typeface="UTM Avo" pitchFamily="18" charset="0"/>
                </a:rPr>
                <a:t>mục</a:t>
              </a:r>
              <a:r>
                <a:rPr lang="en-US" sz="4000" b="1" dirty="0">
                  <a:solidFill>
                    <a:srgbClr val="002060"/>
                  </a:solidFill>
                  <a:latin typeface="UTM Avo" pitchFamily="18" charset="0"/>
                </a:rPr>
                <a:t> 3 (SHS 9)</a:t>
              </a: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6FDD213D-5D3D-DB5F-FE5A-25589926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21956" r="36916" b="52769"/>
          <a:stretch>
            <a:fillRect/>
          </a:stretch>
        </p:blipFill>
        <p:spPr bwMode="auto">
          <a:xfrm>
            <a:off x="485763" y="1872925"/>
            <a:ext cx="11305930" cy="314213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B5DD8B-D418-0CBA-0D41-E17BEAF735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1565"/>
          <a:stretch>
            <a:fillRect/>
          </a:stretch>
        </p:blipFill>
        <p:spPr>
          <a:xfrm>
            <a:off x="1279765" y="2250143"/>
            <a:ext cx="11586533" cy="11137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F4C993-E27A-49F1-B7B7-C06CC03EB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2" y="3252445"/>
            <a:ext cx="8699344" cy="14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39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143</Words>
  <Application>Microsoft Office PowerPoint</Application>
  <PresentationFormat>Widescreen</PresentationFormat>
  <Paragraphs>10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Thao Ly_GV</dc:creator>
  <cp:lastModifiedBy>Windows 11</cp:lastModifiedBy>
  <cp:revision>26</cp:revision>
  <dcterms:created xsi:type="dcterms:W3CDTF">2025-12-07T22:48:53Z</dcterms:created>
  <dcterms:modified xsi:type="dcterms:W3CDTF">2026-01-29T08:22:41Z</dcterms:modified>
</cp:coreProperties>
</file>