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89" r:id="rId3"/>
    <p:sldId id="295" r:id="rId4"/>
    <p:sldId id="298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BF4"/>
    <a:srgbClr val="C81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15FD-9266-BCE3-1340-C7CF9E87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DA149-6C87-2DB5-AAA0-9C6EF4FC0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7604-707B-102F-9250-01EC67AF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CA75-3379-7280-6CD1-084A5D07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98959-A263-35BC-6AE3-A00D6602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91D5-DEC3-0F0F-B5BF-2F9A891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974E7-F277-E5A7-B4AC-E3B9D63A6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3124-48F5-0A59-DBFF-2D65F178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0261-8365-525D-EAE2-6D0F65F3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1A5F0-68D9-9A39-FC39-C3A663D8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0F733-680D-A5D0-F2E9-E806BAA6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9633F-258E-48A3-1ED1-1781AE5C0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CBE5-81D6-F289-6112-6FF2604F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96879-CF57-94B4-5E85-0BDAD4CA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4868-4EB0-26B5-DCAB-03E5B2BD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DA2E-0166-7416-AAF3-5FEAA475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91879-7559-E848-6B8F-B4284E3D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FA73B-45B0-BF67-CAC2-56784B87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4D09-5AC4-C72D-8E18-54A96387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43B8D-112B-6DAF-023D-A54A3060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C3CE-55C9-81A7-78BB-813D3C90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41A1D-563A-4852-9D94-891EF0D67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64E3A-6AC6-278E-FFD2-ECAE4240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A3E7-C193-E03D-D7F8-DBBA7497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32B-9712-487A-6EC5-42E8E03D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A638-484D-17A3-718A-E5098146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6BDA-185A-0BB9-9AF6-DB9A46FC4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CB6FD-123E-2805-F4F7-0BE9F451C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0528A-50B9-85D9-FCD3-39BCEFB4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07ED3-B1A6-5CFD-6AA6-4F003611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482E6-A927-9A13-703E-56A97B0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D5A8-914E-A0D9-C264-33019745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A758B-9EB2-7A7A-28F4-AB2F6E6B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97540-01B9-C150-66A0-5E8885B05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D0C43-5FA1-196D-3582-2AC05C2C3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2A42F-D3FD-F2D4-E921-0D22CDF39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89EB5-2A61-AB28-95AE-2755C634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7145A-EF70-F464-1838-6DCC6C47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D95F7-9A70-C096-E9BC-59248A6D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43A9-750B-5D7A-6977-4983D9F9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694E5-7792-9CBE-850E-854C687A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9E112-D5E6-3E55-10FE-07AFFE51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FAA50-BBA6-F411-35FB-90D2018A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11E11-AB95-89A6-12A0-5A6D7CBE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35FDC-6B98-7CCD-2208-49061ED7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1CC08-19C4-3EDB-9315-8BC4A583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9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7BD6-73D6-F42A-8E7A-2998C6BB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C982-9B8F-23A0-B46D-82A62C53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06401-BB84-0E03-818D-DED4D609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8685A-1474-5300-8DE6-6A8AD434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D07C9-2122-726C-5E63-FC54DE86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59B14-9214-D97D-C575-A89322F9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5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576D-E3CD-6707-489B-61893124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4E636-95A9-73EF-1F55-2ECF9D868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B6FD9-06D6-1145-9050-A12C9F51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6CB4-7EC6-F41E-C827-B6ACC91A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9A4EB-8D73-AB4C-CBAC-A0832640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5D9B4-9FA6-5BDA-6990-E211E64B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B1B31D-7561-D8B1-869E-ECD81CAA180C}"/>
              </a:ext>
            </a:extLst>
          </p:cNvPr>
          <p:cNvSpPr/>
          <p:nvPr userDrawn="1"/>
        </p:nvSpPr>
        <p:spPr>
          <a:xfrm>
            <a:off x="508000" y="345440"/>
            <a:ext cx="11236960" cy="6126480"/>
          </a:xfrm>
          <a:custGeom>
            <a:avLst/>
            <a:gdLst>
              <a:gd name="connsiteX0" fmla="*/ 0 w 11277600"/>
              <a:gd name="connsiteY0" fmla="*/ 403061 h 6075680"/>
              <a:gd name="connsiteX1" fmla="*/ 403061 w 11277600"/>
              <a:gd name="connsiteY1" fmla="*/ 0 h 6075680"/>
              <a:gd name="connsiteX2" fmla="*/ 10874539 w 11277600"/>
              <a:gd name="connsiteY2" fmla="*/ 0 h 6075680"/>
              <a:gd name="connsiteX3" fmla="*/ 11277600 w 11277600"/>
              <a:gd name="connsiteY3" fmla="*/ 403061 h 6075680"/>
              <a:gd name="connsiteX4" fmla="*/ 11277600 w 11277600"/>
              <a:gd name="connsiteY4" fmla="*/ 5672619 h 6075680"/>
              <a:gd name="connsiteX5" fmla="*/ 10874539 w 11277600"/>
              <a:gd name="connsiteY5" fmla="*/ 6075680 h 6075680"/>
              <a:gd name="connsiteX6" fmla="*/ 403061 w 11277600"/>
              <a:gd name="connsiteY6" fmla="*/ 6075680 h 6075680"/>
              <a:gd name="connsiteX7" fmla="*/ 0 w 11277600"/>
              <a:gd name="connsiteY7" fmla="*/ 5672619 h 6075680"/>
              <a:gd name="connsiteX8" fmla="*/ 0 w 11277600"/>
              <a:gd name="connsiteY8" fmla="*/ 403061 h 6075680"/>
              <a:gd name="connsiteX0" fmla="*/ 60960 w 11277600"/>
              <a:gd name="connsiteY0" fmla="*/ 707861 h 6075680"/>
              <a:gd name="connsiteX1" fmla="*/ 403061 w 11277600"/>
              <a:gd name="connsiteY1" fmla="*/ 0 h 6075680"/>
              <a:gd name="connsiteX2" fmla="*/ 10874539 w 11277600"/>
              <a:gd name="connsiteY2" fmla="*/ 0 h 6075680"/>
              <a:gd name="connsiteX3" fmla="*/ 11277600 w 11277600"/>
              <a:gd name="connsiteY3" fmla="*/ 403061 h 6075680"/>
              <a:gd name="connsiteX4" fmla="*/ 11277600 w 11277600"/>
              <a:gd name="connsiteY4" fmla="*/ 5672619 h 6075680"/>
              <a:gd name="connsiteX5" fmla="*/ 10874539 w 11277600"/>
              <a:gd name="connsiteY5" fmla="*/ 6075680 h 6075680"/>
              <a:gd name="connsiteX6" fmla="*/ 403061 w 11277600"/>
              <a:gd name="connsiteY6" fmla="*/ 6075680 h 6075680"/>
              <a:gd name="connsiteX7" fmla="*/ 0 w 11277600"/>
              <a:gd name="connsiteY7" fmla="*/ 5672619 h 6075680"/>
              <a:gd name="connsiteX8" fmla="*/ 60960 w 11277600"/>
              <a:gd name="connsiteY8" fmla="*/ 707861 h 6075680"/>
              <a:gd name="connsiteX0" fmla="*/ 60960 w 11277600"/>
              <a:gd name="connsiteY0" fmla="*/ 758661 h 6126480"/>
              <a:gd name="connsiteX1" fmla="*/ 270981 w 11277600"/>
              <a:gd name="connsiteY1" fmla="*/ 0 h 6126480"/>
              <a:gd name="connsiteX2" fmla="*/ 10874539 w 11277600"/>
              <a:gd name="connsiteY2" fmla="*/ 50800 h 6126480"/>
              <a:gd name="connsiteX3" fmla="*/ 11277600 w 11277600"/>
              <a:gd name="connsiteY3" fmla="*/ 453861 h 6126480"/>
              <a:gd name="connsiteX4" fmla="*/ 11277600 w 11277600"/>
              <a:gd name="connsiteY4" fmla="*/ 5723419 h 6126480"/>
              <a:gd name="connsiteX5" fmla="*/ 10874539 w 11277600"/>
              <a:gd name="connsiteY5" fmla="*/ 6126480 h 6126480"/>
              <a:gd name="connsiteX6" fmla="*/ 403061 w 11277600"/>
              <a:gd name="connsiteY6" fmla="*/ 6126480 h 6126480"/>
              <a:gd name="connsiteX7" fmla="*/ 0 w 11277600"/>
              <a:gd name="connsiteY7" fmla="*/ 5723419 h 6126480"/>
              <a:gd name="connsiteX8" fmla="*/ 60960 w 11277600"/>
              <a:gd name="connsiteY8" fmla="*/ 758661 h 6126480"/>
              <a:gd name="connsiteX0" fmla="*/ 10160 w 11226800"/>
              <a:gd name="connsiteY0" fmla="*/ 758661 h 6126480"/>
              <a:gd name="connsiteX1" fmla="*/ 220181 w 11226800"/>
              <a:gd name="connsiteY1" fmla="*/ 0 h 6126480"/>
              <a:gd name="connsiteX2" fmla="*/ 10823739 w 11226800"/>
              <a:gd name="connsiteY2" fmla="*/ 50800 h 6126480"/>
              <a:gd name="connsiteX3" fmla="*/ 11226800 w 11226800"/>
              <a:gd name="connsiteY3" fmla="*/ 453861 h 6126480"/>
              <a:gd name="connsiteX4" fmla="*/ 11226800 w 11226800"/>
              <a:gd name="connsiteY4" fmla="*/ 5723419 h 6126480"/>
              <a:gd name="connsiteX5" fmla="*/ 10823739 w 11226800"/>
              <a:gd name="connsiteY5" fmla="*/ 6126480 h 6126480"/>
              <a:gd name="connsiteX6" fmla="*/ 352261 w 11226800"/>
              <a:gd name="connsiteY6" fmla="*/ 6126480 h 6126480"/>
              <a:gd name="connsiteX7" fmla="*/ 0 w 11226800"/>
              <a:gd name="connsiteY7" fmla="*/ 5692939 h 6126480"/>
              <a:gd name="connsiteX8" fmla="*/ 10160 w 11226800"/>
              <a:gd name="connsiteY8" fmla="*/ 758661 h 6126480"/>
              <a:gd name="connsiteX0" fmla="*/ 10160 w 11329422"/>
              <a:gd name="connsiteY0" fmla="*/ 758661 h 6126480"/>
              <a:gd name="connsiteX1" fmla="*/ 220181 w 11329422"/>
              <a:gd name="connsiteY1" fmla="*/ 0 h 6126480"/>
              <a:gd name="connsiteX2" fmla="*/ 10823739 w 11329422"/>
              <a:gd name="connsiteY2" fmla="*/ 50800 h 6126480"/>
              <a:gd name="connsiteX3" fmla="*/ 11329422 w 11329422"/>
              <a:gd name="connsiteY3" fmla="*/ 514821 h 6126480"/>
              <a:gd name="connsiteX4" fmla="*/ 11226800 w 11329422"/>
              <a:gd name="connsiteY4" fmla="*/ 5723419 h 6126480"/>
              <a:gd name="connsiteX5" fmla="*/ 10823739 w 11329422"/>
              <a:gd name="connsiteY5" fmla="*/ 6126480 h 6126480"/>
              <a:gd name="connsiteX6" fmla="*/ 352261 w 11329422"/>
              <a:gd name="connsiteY6" fmla="*/ 6126480 h 6126480"/>
              <a:gd name="connsiteX7" fmla="*/ 0 w 11329422"/>
              <a:gd name="connsiteY7" fmla="*/ 5692939 h 6126480"/>
              <a:gd name="connsiteX8" fmla="*/ 10160 w 11329422"/>
              <a:gd name="connsiteY8" fmla="*/ 758661 h 6126480"/>
              <a:gd name="connsiteX0" fmla="*/ 10160 w 11329422"/>
              <a:gd name="connsiteY0" fmla="*/ 758661 h 6126480"/>
              <a:gd name="connsiteX1" fmla="*/ 220181 w 11329422"/>
              <a:gd name="connsiteY1" fmla="*/ 0 h 6126480"/>
              <a:gd name="connsiteX2" fmla="*/ 10823739 w 11329422"/>
              <a:gd name="connsiteY2" fmla="*/ 50800 h 6126480"/>
              <a:gd name="connsiteX3" fmla="*/ 11329422 w 11329422"/>
              <a:gd name="connsiteY3" fmla="*/ 514821 h 6126480"/>
              <a:gd name="connsiteX4" fmla="*/ 11267849 w 11329422"/>
              <a:gd name="connsiteY4" fmla="*/ 5723419 h 6126480"/>
              <a:gd name="connsiteX5" fmla="*/ 10823739 w 11329422"/>
              <a:gd name="connsiteY5" fmla="*/ 6126480 h 6126480"/>
              <a:gd name="connsiteX6" fmla="*/ 352261 w 11329422"/>
              <a:gd name="connsiteY6" fmla="*/ 6126480 h 6126480"/>
              <a:gd name="connsiteX7" fmla="*/ 0 w 11329422"/>
              <a:gd name="connsiteY7" fmla="*/ 5692939 h 6126480"/>
              <a:gd name="connsiteX8" fmla="*/ 10160 w 11329422"/>
              <a:gd name="connsiteY8" fmla="*/ 758661 h 6126480"/>
              <a:gd name="connsiteX0" fmla="*/ 10160 w 11349946"/>
              <a:gd name="connsiteY0" fmla="*/ 758661 h 6126480"/>
              <a:gd name="connsiteX1" fmla="*/ 220181 w 11349946"/>
              <a:gd name="connsiteY1" fmla="*/ 0 h 6126480"/>
              <a:gd name="connsiteX2" fmla="*/ 10823739 w 11349946"/>
              <a:gd name="connsiteY2" fmla="*/ 50800 h 6126480"/>
              <a:gd name="connsiteX3" fmla="*/ 11329422 w 11349946"/>
              <a:gd name="connsiteY3" fmla="*/ 514821 h 6126480"/>
              <a:gd name="connsiteX4" fmla="*/ 11349946 w 11349946"/>
              <a:gd name="connsiteY4" fmla="*/ 5713259 h 6126480"/>
              <a:gd name="connsiteX5" fmla="*/ 10823739 w 11349946"/>
              <a:gd name="connsiteY5" fmla="*/ 6126480 h 6126480"/>
              <a:gd name="connsiteX6" fmla="*/ 352261 w 11349946"/>
              <a:gd name="connsiteY6" fmla="*/ 6126480 h 6126480"/>
              <a:gd name="connsiteX7" fmla="*/ 0 w 11349946"/>
              <a:gd name="connsiteY7" fmla="*/ 5692939 h 6126480"/>
              <a:gd name="connsiteX8" fmla="*/ 10160 w 11349946"/>
              <a:gd name="connsiteY8" fmla="*/ 758661 h 6126480"/>
              <a:gd name="connsiteX0" fmla="*/ 10160 w 11349946"/>
              <a:gd name="connsiteY0" fmla="*/ 758661 h 6126480"/>
              <a:gd name="connsiteX1" fmla="*/ 220181 w 11349946"/>
              <a:gd name="connsiteY1" fmla="*/ 0 h 6126480"/>
              <a:gd name="connsiteX2" fmla="*/ 10823739 w 11349946"/>
              <a:gd name="connsiteY2" fmla="*/ 50800 h 6126480"/>
              <a:gd name="connsiteX3" fmla="*/ 11329422 w 11349946"/>
              <a:gd name="connsiteY3" fmla="*/ 514821 h 6126480"/>
              <a:gd name="connsiteX4" fmla="*/ 11349946 w 11349946"/>
              <a:gd name="connsiteY4" fmla="*/ 5713259 h 6126480"/>
              <a:gd name="connsiteX5" fmla="*/ 10823739 w 11349946"/>
              <a:gd name="connsiteY5" fmla="*/ 6126480 h 6126480"/>
              <a:gd name="connsiteX6" fmla="*/ 352261 w 11349946"/>
              <a:gd name="connsiteY6" fmla="*/ 6126480 h 6126480"/>
              <a:gd name="connsiteX7" fmla="*/ 0 w 11349946"/>
              <a:gd name="connsiteY7" fmla="*/ 5692939 h 6126480"/>
              <a:gd name="connsiteX8" fmla="*/ 10160 w 11349946"/>
              <a:gd name="connsiteY8" fmla="*/ 758661 h 61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9946" h="6126480">
                <a:moveTo>
                  <a:pt x="10160" y="758661"/>
                </a:moveTo>
                <a:cubicBezTo>
                  <a:pt x="10160" y="536057"/>
                  <a:pt x="-2423" y="0"/>
                  <a:pt x="220181" y="0"/>
                </a:cubicBezTo>
                <a:lnTo>
                  <a:pt x="10823739" y="50800"/>
                </a:lnTo>
                <a:cubicBezTo>
                  <a:pt x="11046343" y="50800"/>
                  <a:pt x="11329422" y="292217"/>
                  <a:pt x="11329422" y="514821"/>
                </a:cubicBezTo>
                <a:cubicBezTo>
                  <a:pt x="11336263" y="2247634"/>
                  <a:pt x="11199435" y="3980446"/>
                  <a:pt x="11349946" y="5713259"/>
                </a:cubicBezTo>
                <a:cubicBezTo>
                  <a:pt x="11349946" y="5935863"/>
                  <a:pt x="11046343" y="6126480"/>
                  <a:pt x="10823739" y="6126480"/>
                </a:cubicBezTo>
                <a:lnTo>
                  <a:pt x="352261" y="6126480"/>
                </a:lnTo>
                <a:cubicBezTo>
                  <a:pt x="129657" y="6126480"/>
                  <a:pt x="0" y="5915543"/>
                  <a:pt x="0" y="5692939"/>
                </a:cubicBezTo>
                <a:cubicBezTo>
                  <a:pt x="0" y="3936420"/>
                  <a:pt x="10160" y="2515180"/>
                  <a:pt x="10160" y="758661"/>
                </a:cubicBez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B970A4-9BC5-45E8-B397-05A7722B4C98}"/>
              </a:ext>
            </a:extLst>
          </p:cNvPr>
          <p:cNvGrpSpPr/>
          <p:nvPr userDrawn="1"/>
        </p:nvGrpSpPr>
        <p:grpSpPr>
          <a:xfrm>
            <a:off x="-4938597" y="-649898"/>
            <a:ext cx="23203151" cy="16235029"/>
            <a:chOff x="-3429000" y="-216676"/>
            <a:chExt cx="18346119" cy="12836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D2AB0A-C850-466D-A3C9-6D254C3F6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1A0E4DD6-C0EC-45E9-8EC9-7FD1DE12B2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D256B18-9BBA-4912-8022-24B31D18B22D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8" name="Hình ảnh 32">
              <a:extLst>
                <a:ext uri="{FF2B5EF4-FFF2-40B4-BE49-F238E27FC236}">
                  <a16:creationId xmlns:a16="http://schemas.microsoft.com/office/drawing/2014/main" id="{E07A23F3-0BBA-446C-BE92-C6168E2B4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6AD891-A9C8-488B-B360-5C1E28BF6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10228889" y="9419677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16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796067" y="162560"/>
            <a:ext cx="10474960" cy="1506442"/>
            <a:chOff x="485348" y="162560"/>
            <a:chExt cx="10474960" cy="15064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858520" y="162560"/>
              <a:ext cx="10101788" cy="150644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ngữ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vào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vở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485348" y="470763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D56D41-C553-B6B6-401C-B759254531C0}"/>
              </a:ext>
            </a:extLst>
          </p:cNvPr>
          <p:cNvSpPr txBox="1"/>
          <p:nvPr/>
        </p:nvSpPr>
        <p:spPr>
          <a:xfrm>
            <a:off x="2251511" y="3429000"/>
            <a:ext cx="9672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19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(…)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khen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C0677-3633-4663-A873-6DBAA9AF6460}"/>
              </a:ext>
            </a:extLst>
          </p:cNvPr>
          <p:cNvSpPr txBox="1"/>
          <p:nvPr/>
        </p:nvSpPr>
        <p:spPr>
          <a:xfrm>
            <a:off x="3171239" y="2213300"/>
            <a:ext cx="239697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bổ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ích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87B04-10CB-404C-974F-531C2774EA5E}"/>
              </a:ext>
            </a:extLst>
          </p:cNvPr>
          <p:cNvSpPr txBox="1"/>
          <p:nvPr/>
        </p:nvSpPr>
        <p:spPr>
          <a:xfrm>
            <a:off x="5889433" y="2213300"/>
            <a:ext cx="239697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mới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56A05-7562-48B6-AA9E-2E4C574BCA2E}"/>
              </a:ext>
            </a:extLst>
          </p:cNvPr>
          <p:cNvSpPr txBox="1"/>
          <p:nvPr/>
        </p:nvSpPr>
        <p:spPr>
          <a:xfrm>
            <a:off x="8499320" y="2213300"/>
            <a:ext cx="297941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hãnh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diện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BFFB79-0890-4A78-80C1-7D812E85E58D}"/>
              </a:ext>
            </a:extLst>
          </p:cNvPr>
          <p:cNvSpPr/>
          <p:nvPr/>
        </p:nvSpPr>
        <p:spPr>
          <a:xfrm>
            <a:off x="4579244" y="5394960"/>
            <a:ext cx="5491480" cy="721360"/>
          </a:xfrm>
          <a:prstGeom prst="roundRect">
            <a:avLst/>
          </a:prstGeom>
          <a:solidFill>
            <a:srgbClr val="FBDB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VIỆC CÁ NHÂN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88B5E-D1E0-432C-95BE-5E65E3085B3F}"/>
              </a:ext>
            </a:extLst>
          </p:cNvPr>
          <p:cNvSpPr txBox="1"/>
          <p:nvPr/>
        </p:nvSpPr>
        <p:spPr>
          <a:xfrm>
            <a:off x="2804636" y="3237464"/>
            <a:ext cx="885247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4619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khen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A1BEB-1BA6-5A87-B30A-DB3B00AB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3" b="97754" l="4167" r="40820">
                        <a14:foregroundMark x1="19987" y1="90918" x2="30924" y2="96289"/>
                        <a14:foregroundMark x1="36914" y1="93164" x2="14974" y2="95605"/>
                        <a14:foregroundMark x1="14974" y1="95605" x2="10677" y2="92578"/>
                        <a14:foregroundMark x1="15495" y1="89648" x2="32617" y2="90137"/>
                        <a14:foregroundMark x1="36393" y1="92285" x2="23242" y2="97559"/>
                        <a14:foregroundMark x1="23242" y1="97559" x2="12826" y2="95215"/>
                        <a14:foregroundMark x1="12826" y1="95215" x2="9961" y2="92383"/>
                        <a14:foregroundMark x1="8594" y1="96875" x2="14779" y2="99512"/>
                        <a14:foregroundMark x1="14779" y1="99512" x2="33398" y2="97852"/>
                        <a14:foregroundMark x1="33398" y1="97852" x2="38477" y2="93066"/>
                        <a14:foregroundMark x1="38477" y1="93066" x2="31510" y2="87207"/>
                        <a14:foregroundMark x1="31510" y1="87207" x2="12174" y2="89453"/>
                        <a14:foregroundMark x1="12174" y1="89453" x2="6315" y2="91992"/>
                        <a14:foregroundMark x1="6315" y1="91992" x2="8919" y2="97461"/>
                        <a14:foregroundMark x1="36003" y1="99121" x2="39518" y2="91699"/>
                        <a14:foregroundMark x1="39518" y1="91699" x2="35807" y2="88770"/>
                        <a14:foregroundMark x1="39779" y1="91504" x2="38997" y2="97754"/>
                        <a14:foregroundMark x1="40365" y1="91016" x2="40690" y2="95898"/>
                        <a14:foregroundMark x1="40885" y1="31836" x2="40885" y2="31836"/>
                        <a14:foregroundMark x1="21680" y1="9473" x2="21680" y2="9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0"/>
          <a:stretch>
            <a:fillRect/>
          </a:stretch>
        </p:blipFill>
        <p:spPr>
          <a:xfrm>
            <a:off x="-384728" y="883920"/>
            <a:ext cx="376367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2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796067" y="162560"/>
            <a:ext cx="10474960" cy="1506442"/>
            <a:chOff x="485348" y="162560"/>
            <a:chExt cx="10474960" cy="150644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858520" y="162560"/>
              <a:ext cx="10101788" cy="150644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Quan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sát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tranh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ngữ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tranh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485348" y="470763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88421B-8C25-4FE0-8C42-18CCA0ECCF67}"/>
              </a:ext>
            </a:extLst>
          </p:cNvPr>
          <p:cNvGrpSpPr/>
          <p:nvPr/>
        </p:nvGrpSpPr>
        <p:grpSpPr>
          <a:xfrm>
            <a:off x="973861" y="1669002"/>
            <a:ext cx="10244277" cy="4733254"/>
            <a:chOff x="753693" y="1583478"/>
            <a:chExt cx="11748953" cy="5428473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59A42B84-6A80-421C-8FCC-39F69278D12E}"/>
                </a:ext>
              </a:extLst>
            </p:cNvPr>
            <p:cNvSpPr/>
            <p:nvPr/>
          </p:nvSpPr>
          <p:spPr>
            <a:xfrm>
              <a:off x="753693" y="1609363"/>
              <a:ext cx="4034451" cy="2819352"/>
            </a:xfrm>
            <a:custGeom>
              <a:avLst/>
              <a:gdLst/>
              <a:ahLst/>
              <a:cxnLst/>
              <a:rect l="l" t="t" r="r" b="b"/>
              <a:pathLst>
                <a:path w="7718623" h="5393920">
                  <a:moveTo>
                    <a:pt x="0" y="0"/>
                  </a:moveTo>
                  <a:lnTo>
                    <a:pt x="7718623" y="0"/>
                  </a:lnTo>
                  <a:lnTo>
                    <a:pt x="7718623" y="5393920"/>
                  </a:lnTo>
                  <a:lnTo>
                    <a:pt x="0" y="539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72FD154-68F7-4805-BA11-182C35BDBF98}"/>
                </a:ext>
              </a:extLst>
            </p:cNvPr>
            <p:cNvSpPr/>
            <p:nvPr/>
          </p:nvSpPr>
          <p:spPr>
            <a:xfrm>
              <a:off x="8346884" y="1583478"/>
              <a:ext cx="4054842" cy="2845237"/>
            </a:xfrm>
            <a:custGeom>
              <a:avLst/>
              <a:gdLst/>
              <a:ahLst/>
              <a:cxnLst/>
              <a:rect l="l" t="t" r="r" b="b"/>
              <a:pathLst>
                <a:path w="7757636" h="5443444">
                  <a:moveTo>
                    <a:pt x="0" y="0"/>
                  </a:moveTo>
                  <a:lnTo>
                    <a:pt x="7757635" y="0"/>
                  </a:lnTo>
                  <a:lnTo>
                    <a:pt x="7757635" y="5443444"/>
                  </a:lnTo>
                  <a:lnTo>
                    <a:pt x="0" y="5443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C51093D6-8FA7-4C46-9725-2026CE74C47A}"/>
                </a:ext>
              </a:extLst>
            </p:cNvPr>
            <p:cNvSpPr/>
            <p:nvPr/>
          </p:nvSpPr>
          <p:spPr>
            <a:xfrm>
              <a:off x="753693" y="4198109"/>
              <a:ext cx="4189488" cy="2792992"/>
            </a:xfrm>
            <a:custGeom>
              <a:avLst/>
              <a:gdLst/>
              <a:ahLst/>
              <a:cxnLst/>
              <a:rect l="l" t="t" r="r" b="b"/>
              <a:pathLst>
                <a:path w="8015235" h="5343490">
                  <a:moveTo>
                    <a:pt x="0" y="0"/>
                  </a:moveTo>
                  <a:lnTo>
                    <a:pt x="8015235" y="0"/>
                  </a:lnTo>
                  <a:lnTo>
                    <a:pt x="8015235" y="5343490"/>
                  </a:lnTo>
                  <a:lnTo>
                    <a:pt x="0" y="5343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0F8763B-77F5-4A7C-A7B3-1FA5BCD31317}"/>
                </a:ext>
              </a:extLst>
            </p:cNvPr>
            <p:cNvSpPr/>
            <p:nvPr/>
          </p:nvSpPr>
          <p:spPr>
            <a:xfrm>
              <a:off x="8718791" y="4198109"/>
              <a:ext cx="3783855" cy="2813842"/>
            </a:xfrm>
            <a:custGeom>
              <a:avLst/>
              <a:gdLst/>
              <a:ahLst/>
              <a:cxnLst/>
              <a:rect l="l" t="t" r="r" b="b"/>
              <a:pathLst>
                <a:path w="7239188" h="5383379">
                  <a:moveTo>
                    <a:pt x="0" y="0"/>
                  </a:moveTo>
                  <a:lnTo>
                    <a:pt x="7239188" y="0"/>
                  </a:lnTo>
                  <a:lnTo>
                    <a:pt x="7239188" y="5383379"/>
                  </a:lnTo>
                  <a:lnTo>
                    <a:pt x="0" y="5383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F5B085C-22C2-4A35-8514-1F2F18C54364}"/>
              </a:ext>
            </a:extLst>
          </p:cNvPr>
          <p:cNvSpPr txBox="1"/>
          <p:nvPr/>
        </p:nvSpPr>
        <p:spPr>
          <a:xfrm>
            <a:off x="4768127" y="2117301"/>
            <a:ext cx="2941085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đá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bóng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ACA7B-8685-4CA4-8F4D-E0E572C263AD}"/>
              </a:ext>
            </a:extLst>
          </p:cNvPr>
          <p:cNvSpPr txBox="1"/>
          <p:nvPr/>
        </p:nvSpPr>
        <p:spPr>
          <a:xfrm>
            <a:off x="4749590" y="3083557"/>
            <a:ext cx="2941085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đọc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sách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0300C2-E8DF-414C-A55D-7950B6786193}"/>
              </a:ext>
            </a:extLst>
          </p:cNvPr>
          <p:cNvSpPr txBox="1"/>
          <p:nvPr/>
        </p:nvSpPr>
        <p:spPr>
          <a:xfrm>
            <a:off x="4782730" y="4049813"/>
            <a:ext cx="2941085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kéo</a:t>
            </a:r>
            <a:r>
              <a:rPr lang="en-US" sz="4000" b="1" dirty="0">
                <a:latin typeface="UTM Avo" panose="02040603050506020204" pitchFamily="18" charset="0"/>
              </a:rPr>
              <a:t> co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BAE099-A1E5-4394-A935-897C7E500D64}"/>
              </a:ext>
            </a:extLst>
          </p:cNvPr>
          <p:cNvSpPr txBox="1"/>
          <p:nvPr/>
        </p:nvSpPr>
        <p:spPr>
          <a:xfrm>
            <a:off x="4749590" y="5016069"/>
            <a:ext cx="2941085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múa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53816E-E511-4515-96D8-8BD5D76B9666}"/>
              </a:ext>
            </a:extLst>
          </p:cNvPr>
          <p:cNvSpPr/>
          <p:nvPr/>
        </p:nvSpPr>
        <p:spPr>
          <a:xfrm>
            <a:off x="3935878" y="6014176"/>
            <a:ext cx="4775389" cy="721360"/>
          </a:xfrm>
          <a:prstGeom prst="roundRect">
            <a:avLst/>
          </a:prstGeom>
          <a:solidFill>
            <a:srgbClr val="FBDB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31762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689387" y="244629"/>
            <a:ext cx="3695557" cy="1029563"/>
            <a:chOff x="485348" y="316661"/>
            <a:chExt cx="3695557" cy="10295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835868" y="316661"/>
              <a:ext cx="3345037" cy="102956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Nghe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viết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485348" y="470763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A07C5A-58DC-44E1-8E9B-28B1499F30DA}"/>
              </a:ext>
            </a:extLst>
          </p:cNvPr>
          <p:cNvGrpSpPr/>
          <p:nvPr/>
        </p:nvGrpSpPr>
        <p:grpSpPr>
          <a:xfrm>
            <a:off x="689387" y="1569721"/>
            <a:ext cx="10833486" cy="4225282"/>
            <a:chOff x="689387" y="1569721"/>
            <a:chExt cx="10833486" cy="422528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A0EDDC78-7D77-47FD-914E-51FDE415E3E4}"/>
                </a:ext>
              </a:extLst>
            </p:cNvPr>
            <p:cNvSpPr/>
            <p:nvPr/>
          </p:nvSpPr>
          <p:spPr>
            <a:xfrm>
              <a:off x="689387" y="1569721"/>
              <a:ext cx="10833486" cy="4225282"/>
            </a:xfrm>
            <a:custGeom>
              <a:avLst/>
              <a:gdLst/>
              <a:ahLst/>
              <a:cxnLst/>
              <a:rect l="l" t="t" r="r" b="b"/>
              <a:pathLst>
                <a:path w="11301259" h="4393364">
                  <a:moveTo>
                    <a:pt x="0" y="0"/>
                  </a:moveTo>
                  <a:lnTo>
                    <a:pt x="11301259" y="0"/>
                  </a:lnTo>
                  <a:lnTo>
                    <a:pt x="11301259" y="4393364"/>
                  </a:lnTo>
                  <a:lnTo>
                    <a:pt x="0" y="4393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40" t="1" r="-1406" b="-3109"/>
              </a:stretch>
            </a:blipFill>
          </p:spPr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FBAB788-E1CA-4148-B00B-5E74AB65CB21}"/>
                </a:ext>
              </a:extLst>
            </p:cNvPr>
            <p:cNvSpPr/>
            <p:nvPr/>
          </p:nvSpPr>
          <p:spPr>
            <a:xfrm>
              <a:off x="1390427" y="2873065"/>
              <a:ext cx="6747733" cy="809297"/>
            </a:xfrm>
            <a:prstGeom prst="roundRect">
              <a:avLst/>
            </a:prstGeom>
            <a:noFill/>
            <a:ln w="28575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619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</a:rPr>
                <a:t>	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Nam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truyện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tranh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 Nam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còn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biết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làm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toán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nữa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05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355540" y="189908"/>
            <a:ext cx="11091133" cy="1029563"/>
            <a:chOff x="485348" y="316661"/>
            <a:chExt cx="11091133" cy="10295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989701" y="316661"/>
              <a:ext cx="10586780" cy="102956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phù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hợp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thay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cho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485348" y="470763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ADED17-9750-4510-8750-77AC76B99F62}"/>
              </a:ext>
            </a:extLst>
          </p:cNvPr>
          <p:cNvSpPr/>
          <p:nvPr/>
        </p:nvSpPr>
        <p:spPr>
          <a:xfrm>
            <a:off x="782260" y="2819400"/>
            <a:ext cx="7937693" cy="914400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4400" b="1" i="1" noProof="0" dirty="0">
                <a:solidFill>
                  <a:srgbClr val="C00000"/>
                </a:solidFill>
                <a:latin typeface="UTM Avo" panose="02040603050506020204" pitchFamily="18" charset="0"/>
              </a:rPr>
              <a:t>s</a:t>
            </a: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 i="1" noProof="0" dirty="0">
                <a:solidFill>
                  <a:srgbClr val="C00000"/>
                </a:solidFill>
                <a:latin typeface="UTM Avo" panose="02040603050506020204" pitchFamily="18" charset="0"/>
              </a:rPr>
              <a:t>x</a:t>
            </a: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b="1" noProof="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b="1" noProof="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b="1" noProof="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b. </a:t>
            </a:r>
            <a:r>
              <a:rPr kumimoji="0" lang="en-US" sz="4400" b="1" i="1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</a:rPr>
              <a:t>tr</a:t>
            </a:r>
            <a:r>
              <a:rPr kumimoji="0" lang="en-U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 hay </a:t>
            </a:r>
            <a:r>
              <a:rPr kumimoji="0" lang="en-US" sz="4400" b="1" i="1" u="none" strike="noStrike" kern="1200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</a:rPr>
              <a:t>ch</a:t>
            </a:r>
            <a:r>
              <a:rPr kumimoji="0" lang="en-U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A46687-3C01-49AB-A4CE-394E60A84F0C}"/>
              </a:ext>
            </a:extLst>
          </p:cNvPr>
          <p:cNvSpPr/>
          <p:nvPr/>
        </p:nvSpPr>
        <p:spPr>
          <a:xfrm>
            <a:off x="469521" y="2665299"/>
            <a:ext cx="3660519" cy="914400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    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347D59-F683-402F-8631-3566ACCCE11E}"/>
              </a:ext>
            </a:extLst>
          </p:cNvPr>
          <p:cNvSpPr/>
          <p:nvPr/>
        </p:nvSpPr>
        <p:spPr>
          <a:xfrm>
            <a:off x="3980433" y="2665299"/>
            <a:ext cx="3931922" cy="914400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     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inh</a:t>
            </a: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đẹp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AAC35D-F703-4A8C-943F-8619204813BE}"/>
              </a:ext>
            </a:extLst>
          </p:cNvPr>
          <p:cNvSpPr/>
          <p:nvPr/>
        </p:nvSpPr>
        <p:spPr>
          <a:xfrm>
            <a:off x="7640952" y="2680676"/>
            <a:ext cx="3965765" cy="914400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       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ách</a:t>
            </a: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vở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1D83F6-98B4-44EA-8E50-EE932FCCE02D}"/>
              </a:ext>
            </a:extLst>
          </p:cNvPr>
          <p:cNvSpPr/>
          <p:nvPr/>
        </p:nvSpPr>
        <p:spPr>
          <a:xfrm>
            <a:off x="469521" y="5179628"/>
            <a:ext cx="4012186" cy="914400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     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anh</a:t>
            </a: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ảnh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F3742D-280D-48EC-BBA8-9A4FC05BF8C7}"/>
              </a:ext>
            </a:extLst>
          </p:cNvPr>
          <p:cNvSpPr/>
          <p:nvPr/>
        </p:nvSpPr>
        <p:spPr>
          <a:xfrm>
            <a:off x="4130040" y="5179628"/>
            <a:ext cx="3660519" cy="914400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        ữ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cái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FEEC9D8-B6F1-4841-926C-C567FFD16580}"/>
              </a:ext>
            </a:extLst>
          </p:cNvPr>
          <p:cNvSpPr/>
          <p:nvPr/>
        </p:nvSpPr>
        <p:spPr>
          <a:xfrm>
            <a:off x="8209363" y="5200516"/>
            <a:ext cx="3660519" cy="914400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vui</a:t>
            </a:r>
            <a:r>
              <a:rPr lang="en-US" sz="4400" b="1" noProof="0" dirty="0">
                <a:solidFill>
                  <a:schemeClr val="tx1"/>
                </a:solidFill>
                <a:latin typeface="UTM Avo" panose="02040603050506020204" pitchFamily="18" charset="0"/>
              </a:rPr>
              <a:t>       </a:t>
            </a:r>
            <a:r>
              <a:rPr lang="en-US" sz="4400" b="1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7CE97-72D8-46B7-A942-41F29E3B9D1F}"/>
              </a:ext>
            </a:extLst>
          </p:cNvPr>
          <p:cNvSpPr txBox="1"/>
          <p:nvPr/>
        </p:nvSpPr>
        <p:spPr>
          <a:xfrm>
            <a:off x="2145620" y="2717828"/>
            <a:ext cx="59606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UTM Avo" panose="02040603050506020204" pitchFamily="18" charset="0"/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5A0C25-4EEF-4EE3-B197-DEC576674382}"/>
              </a:ext>
            </a:extLst>
          </p:cNvPr>
          <p:cNvSpPr txBox="1"/>
          <p:nvPr/>
        </p:nvSpPr>
        <p:spPr>
          <a:xfrm>
            <a:off x="4799745" y="2741822"/>
            <a:ext cx="59606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12843-0FA3-4C4C-9065-CC22D9C5CF68}"/>
              </a:ext>
            </a:extLst>
          </p:cNvPr>
          <p:cNvSpPr txBox="1"/>
          <p:nvPr/>
        </p:nvSpPr>
        <p:spPr>
          <a:xfrm>
            <a:off x="8747506" y="2749900"/>
            <a:ext cx="59606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UTM Avo" panose="02040603050506020204" pitchFamily="18" charset="0"/>
              </a:rPr>
              <a:t>s</a:t>
            </a: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C98A64E9-21B2-445D-A297-26F23B444E27}"/>
              </a:ext>
            </a:extLst>
          </p:cNvPr>
          <p:cNvSpPr/>
          <p:nvPr/>
        </p:nvSpPr>
        <p:spPr>
          <a:xfrm>
            <a:off x="1977711" y="2655276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2AE4615F-9AD8-401A-AF5B-AFE520414B9D}"/>
              </a:ext>
            </a:extLst>
          </p:cNvPr>
          <p:cNvSpPr/>
          <p:nvPr/>
        </p:nvSpPr>
        <p:spPr>
          <a:xfrm>
            <a:off x="4528035" y="263932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97369C91-6B2C-42A5-BCDF-323C6256DDD7}"/>
              </a:ext>
            </a:extLst>
          </p:cNvPr>
          <p:cNvSpPr/>
          <p:nvPr/>
        </p:nvSpPr>
        <p:spPr>
          <a:xfrm>
            <a:off x="8511994" y="2587751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DA5555-DF77-464F-9109-A15C5FEA1D01}"/>
              </a:ext>
            </a:extLst>
          </p:cNvPr>
          <p:cNvSpPr txBox="1"/>
          <p:nvPr/>
        </p:nvSpPr>
        <p:spPr>
          <a:xfrm>
            <a:off x="1231220" y="5252107"/>
            <a:ext cx="59606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UTM Avo" panose="02040603050506020204" pitchFamily="18" charset="0"/>
              </a:rPr>
              <a:t>tr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7DFF8-2881-4A05-9104-104258929918}"/>
              </a:ext>
            </a:extLst>
          </p:cNvPr>
          <p:cNvSpPr txBox="1"/>
          <p:nvPr/>
        </p:nvSpPr>
        <p:spPr>
          <a:xfrm>
            <a:off x="5003209" y="5252107"/>
            <a:ext cx="96919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UTM Avo" panose="02040603050506020204" pitchFamily="18" charset="0"/>
              </a:rPr>
              <a:t>ch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131740-4157-4D58-93C2-046CAC78CF74}"/>
              </a:ext>
            </a:extLst>
          </p:cNvPr>
          <p:cNvSpPr txBox="1"/>
          <p:nvPr/>
        </p:nvSpPr>
        <p:spPr>
          <a:xfrm>
            <a:off x="9808889" y="5252107"/>
            <a:ext cx="96919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UTM Avo" panose="02040603050506020204" pitchFamily="18" charset="0"/>
              </a:rPr>
              <a:t>ch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Freeform 4">
            <a:extLst>
              <a:ext uri="{FF2B5EF4-FFF2-40B4-BE49-F238E27FC236}">
                <a16:creationId xmlns:a16="http://schemas.microsoft.com/office/drawing/2014/main" id="{DED30239-A056-4A5A-B3E0-8BF822517752}"/>
              </a:ext>
            </a:extLst>
          </p:cNvPr>
          <p:cNvSpPr/>
          <p:nvPr/>
        </p:nvSpPr>
        <p:spPr>
          <a:xfrm>
            <a:off x="991323" y="5162416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id="{06DB1EBA-F156-44B0-89B0-3384F52E08C0}"/>
              </a:ext>
            </a:extLst>
          </p:cNvPr>
          <p:cNvSpPr/>
          <p:nvPr/>
        </p:nvSpPr>
        <p:spPr>
          <a:xfrm>
            <a:off x="5023335" y="5162416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601F12F5-34F0-4BBB-99E9-2E7854CD4ACA}"/>
              </a:ext>
            </a:extLst>
          </p:cNvPr>
          <p:cNvSpPr/>
          <p:nvPr/>
        </p:nvSpPr>
        <p:spPr>
          <a:xfrm>
            <a:off x="9798185" y="5162416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81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35AF326-9BA2-4E31-9F58-C7225C0F2173}"/>
              </a:ext>
            </a:extLst>
          </p:cNvPr>
          <p:cNvSpPr/>
          <p:nvPr/>
        </p:nvSpPr>
        <p:spPr>
          <a:xfrm>
            <a:off x="5862321" y="2597021"/>
            <a:ext cx="5801360" cy="3800914"/>
          </a:xfrm>
          <a:prstGeom prst="roundRect">
            <a:avLst/>
          </a:prstGeom>
          <a:blipFill>
            <a:blip r:embed="rId2"/>
            <a:stretch>
              <a:fillRect l="-2871" t="-4908" r="-4028" b="-536"/>
            </a:stretch>
          </a:blip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6EF06F-A09D-4E92-AFAF-0E3913CBBBCA}"/>
              </a:ext>
            </a:extLst>
          </p:cNvPr>
          <p:cNvGrpSpPr/>
          <p:nvPr/>
        </p:nvGrpSpPr>
        <p:grpSpPr>
          <a:xfrm>
            <a:off x="355540" y="189908"/>
            <a:ext cx="11091133" cy="1029563"/>
            <a:chOff x="485348" y="316661"/>
            <a:chExt cx="11091133" cy="10295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DB2639-6CB3-456F-B77D-E0BD4B3D697B}"/>
                </a:ext>
              </a:extLst>
            </p:cNvPr>
            <p:cNvSpPr/>
            <p:nvPr/>
          </p:nvSpPr>
          <p:spPr>
            <a:xfrm>
              <a:off x="989701" y="316661"/>
              <a:ext cx="10586780" cy="102956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phù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hợp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thân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6BC8C6-8257-43ED-9C72-C09FD8AC9A4E}"/>
                </a:ext>
              </a:extLst>
            </p:cNvPr>
            <p:cNvSpPr/>
            <p:nvPr/>
          </p:nvSpPr>
          <p:spPr>
            <a:xfrm>
              <a:off x="485348" y="470763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9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28DC01F-1176-4A2A-B040-D2F407A938C7}"/>
              </a:ext>
            </a:extLst>
          </p:cNvPr>
          <p:cNvSpPr/>
          <p:nvPr/>
        </p:nvSpPr>
        <p:spPr>
          <a:xfrm>
            <a:off x="595223" y="3106917"/>
            <a:ext cx="6598980" cy="914400"/>
          </a:xfrm>
          <a:prstGeom prst="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khi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lớp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1,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: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Thức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dậy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sớm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hơn</a:t>
            </a:r>
            <a:endParaRPr lang="en-US" sz="2800" noProof="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Ăn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sáng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nhanh</a:t>
            </a:r>
            <a:r>
              <a:rPr lang="en-US" sz="2800" noProof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UTM Avo" panose="02040603050506020204" pitchFamily="18" charset="0"/>
              </a:rPr>
              <a:t>hơn</a:t>
            </a:r>
            <a:endParaRPr lang="en-US" sz="2800" noProof="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Kh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khóc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nhè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Kh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ngóng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đón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Thuộc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th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êm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thơ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ó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bạn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136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168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#9Slide07 HoneyCream</vt:lpstr>
      <vt:lpstr>Arial</vt:lpstr>
      <vt:lpstr>Calibri</vt:lpstr>
      <vt:lpstr>SVN-Newton</vt:lpstr>
      <vt:lpstr>Times New Roman</vt:lpstr>
      <vt:lpstr>UTM Avo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Phuoc Trang_GV</dc:creator>
  <cp:lastModifiedBy>Windows 11</cp:lastModifiedBy>
  <cp:revision>76</cp:revision>
  <dcterms:created xsi:type="dcterms:W3CDTF">2025-12-07T14:09:05Z</dcterms:created>
  <dcterms:modified xsi:type="dcterms:W3CDTF">2026-01-29T08:20:14Z</dcterms:modified>
</cp:coreProperties>
</file>