
<file path=[Content_Types].xml><?xml version="1.0" encoding="utf-8"?>
<Types xmlns="http://schemas.openxmlformats.org/package/2006/content-types">
  <Default Extension="jfif" ContentType="image/pn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9" r:id="rId4"/>
    <p:sldId id="270" r:id="rId5"/>
    <p:sldId id="276" r:id="rId6"/>
    <p:sldId id="2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C164"/>
    <a:srgbClr val="6BD3FF"/>
    <a:srgbClr val="F37A26"/>
    <a:srgbClr val="98B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215FD-9266-BCE3-1340-C7CF9E876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DA149-6C87-2DB5-AAA0-9C6EF4FC0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D7604-707B-102F-9250-01EC67AFB9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8CA75-3379-7280-6CD1-084A5D07F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98959-A263-35BC-6AE3-A00D6602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96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DDA2E-0166-7416-AAF3-5FEAA4751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91879-7559-E848-6B8F-B4284E3D9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FA73B-45B0-BF67-CAC2-56784B8781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14D09-5AC4-C72D-8E18-54A96387C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43B8D-112B-6DAF-023D-A54A3060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6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4C3CE-55C9-81A7-78BB-813D3C906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41A1D-563A-4852-9D94-891EF0D67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64E3A-6AC6-278E-FFD2-ECAE4240C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BA3E7-C193-E03D-D7F8-DBBA7497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4532B-9712-487A-6EC5-42E8E03D5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87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6A638-484D-17A3-718A-E5098146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B6BDA-185A-0BB9-9AF6-DB9A46FC4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CB6FD-123E-2805-F4F7-0BE9F451C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0528A-50B9-85D9-FCD3-39BCEFB4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07ED3-B1A6-5CFD-6AA6-4F003611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482E6-A927-9A13-703E-56A97B0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68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AD5A8-914E-A0D9-C264-33019745E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A758B-9EB2-7A7A-28F4-AB2F6E6BC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97540-01B9-C150-66A0-5E8885B05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BD0C43-5FA1-196D-3582-2AC05C2C3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62A42F-D3FD-F2D4-E921-0D22CDF39D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789EB5-2A61-AB28-95AE-2755C634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07145A-EF70-F464-1838-6DCC6C47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5D95F7-9A70-C096-E9BC-59248A6D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47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743A9-750B-5D7A-6977-4983D9F91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3694E5-7792-9CBE-850E-854C687A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29E112-D5E6-3E55-10FE-07AFFE51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FAA50-BBA6-F411-35FB-90D2018A1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86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311E11-AB95-89A6-12A0-5A6D7CBE23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A35FDC-6B98-7CCD-2208-49061ED75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1CC08-19C4-3EDB-9315-8BC4A583F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82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7BD6-73D6-F42A-8E7A-2998C6BB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4C982-9B8F-23A0-B46D-82A62C53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06401-BB84-0E03-818D-DED4D6097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8685A-1474-5300-8DE6-6A8AD434C7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D07C9-2122-726C-5E63-FC54DE86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59B14-9214-D97D-C575-A89322F94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9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576D-E3CD-6707-489B-61893124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94E636-95A9-73EF-1F55-2ECF9D868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B6FD9-06D6-1145-9050-A12C9F515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46CB4-7EC6-F41E-C827-B6ACC91A2E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9A4EB-8D73-AB4C-CBAC-A08326406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5D9B4-9FA6-5BDA-6990-E211E64BA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61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B91D5-DEC3-0F0F-B5BF-2F9A891D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F974E7-F277-E5A7-B4AC-E3B9D63A6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C3124-48F5-0A59-DBFF-2D65F1784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00261-8365-525D-EAE2-6D0F65F34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1A5F0-68D9-9A39-FC39-C3A663D84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64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E0F733-680D-A5D0-F2E9-E806BAA6B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C9633F-258E-48A3-1ED1-1781AE5C0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5CBE5-81D6-F289-6112-6FF2604F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96879-CF57-94B4-5E85-0BDAD4CAE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24868-4EB0-26B5-DCAB-03E5B2BD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1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1E00752D-F59B-7D56-7304-48EF8138DA28}"/>
              </a:ext>
            </a:extLst>
          </p:cNvPr>
          <p:cNvSpPr txBox="1"/>
          <p:nvPr userDrawn="1"/>
        </p:nvSpPr>
        <p:spPr>
          <a:xfrm>
            <a:off x="1973580" y="7817605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C7B9A-437C-3F35-C752-811EF87622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6879" y="-216401"/>
            <a:ext cx="2740716" cy="2812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0DECA7-F0EC-5CD0-292E-8C6829C66D0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529" y="7131143"/>
            <a:ext cx="2487663" cy="2552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508728-2028-D332-E373-745C02042A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-18075729"/>
            <a:ext cx="2487663" cy="255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9D58A1-899E-EBE0-F705-188DD29B8C1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-18075729"/>
            <a:ext cx="2487663" cy="255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B77494-3DE5-0642-0B1D-1AED9A17400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20307300"/>
            <a:ext cx="2487663" cy="2552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9BB096-D4B5-110E-2C01-1B4D93BC08C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20307300"/>
            <a:ext cx="2487663" cy="2552700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ECBB12EC-E9FE-3EF4-4D49-ED7454804038}"/>
              </a:ext>
            </a:extLst>
          </p:cNvPr>
          <p:cNvSpPr txBox="1"/>
          <p:nvPr userDrawn="1"/>
        </p:nvSpPr>
        <p:spPr>
          <a:xfrm>
            <a:off x="6096000" y="-712574"/>
            <a:ext cx="102184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C1C6C"/>
                </a:solidFill>
                <a:effectLst/>
                <a:uLnTx/>
                <a:uFillTx/>
                <a:latin typeface="#9Slide05 SVNCookie" panose="020B0606040200020203" pitchFamily="34" charset="0"/>
                <a:ea typeface="+mn-ea"/>
                <a:cs typeface="Times New Roman" panose="02020603050405020304" pitchFamily="18" charset="0"/>
              </a:rPr>
              <a:t>By: Hồng Linh</a:t>
            </a:r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B1B31D-7561-D8B1-869E-ECD81CAA180C}"/>
              </a:ext>
            </a:extLst>
          </p:cNvPr>
          <p:cNvSpPr/>
          <p:nvPr userDrawn="1"/>
        </p:nvSpPr>
        <p:spPr>
          <a:xfrm>
            <a:off x="508000" y="345440"/>
            <a:ext cx="11236960" cy="6126480"/>
          </a:xfrm>
          <a:custGeom>
            <a:avLst/>
            <a:gdLst>
              <a:gd name="connsiteX0" fmla="*/ 0 w 11277600"/>
              <a:gd name="connsiteY0" fmla="*/ 403061 h 6075680"/>
              <a:gd name="connsiteX1" fmla="*/ 403061 w 11277600"/>
              <a:gd name="connsiteY1" fmla="*/ 0 h 6075680"/>
              <a:gd name="connsiteX2" fmla="*/ 10874539 w 11277600"/>
              <a:gd name="connsiteY2" fmla="*/ 0 h 6075680"/>
              <a:gd name="connsiteX3" fmla="*/ 11277600 w 11277600"/>
              <a:gd name="connsiteY3" fmla="*/ 403061 h 6075680"/>
              <a:gd name="connsiteX4" fmla="*/ 11277600 w 11277600"/>
              <a:gd name="connsiteY4" fmla="*/ 5672619 h 6075680"/>
              <a:gd name="connsiteX5" fmla="*/ 10874539 w 11277600"/>
              <a:gd name="connsiteY5" fmla="*/ 6075680 h 6075680"/>
              <a:gd name="connsiteX6" fmla="*/ 403061 w 11277600"/>
              <a:gd name="connsiteY6" fmla="*/ 6075680 h 6075680"/>
              <a:gd name="connsiteX7" fmla="*/ 0 w 11277600"/>
              <a:gd name="connsiteY7" fmla="*/ 5672619 h 6075680"/>
              <a:gd name="connsiteX8" fmla="*/ 0 w 11277600"/>
              <a:gd name="connsiteY8" fmla="*/ 403061 h 6075680"/>
              <a:gd name="connsiteX0" fmla="*/ 60960 w 11277600"/>
              <a:gd name="connsiteY0" fmla="*/ 707861 h 6075680"/>
              <a:gd name="connsiteX1" fmla="*/ 403061 w 11277600"/>
              <a:gd name="connsiteY1" fmla="*/ 0 h 6075680"/>
              <a:gd name="connsiteX2" fmla="*/ 10874539 w 11277600"/>
              <a:gd name="connsiteY2" fmla="*/ 0 h 6075680"/>
              <a:gd name="connsiteX3" fmla="*/ 11277600 w 11277600"/>
              <a:gd name="connsiteY3" fmla="*/ 403061 h 6075680"/>
              <a:gd name="connsiteX4" fmla="*/ 11277600 w 11277600"/>
              <a:gd name="connsiteY4" fmla="*/ 5672619 h 6075680"/>
              <a:gd name="connsiteX5" fmla="*/ 10874539 w 11277600"/>
              <a:gd name="connsiteY5" fmla="*/ 6075680 h 6075680"/>
              <a:gd name="connsiteX6" fmla="*/ 403061 w 11277600"/>
              <a:gd name="connsiteY6" fmla="*/ 6075680 h 6075680"/>
              <a:gd name="connsiteX7" fmla="*/ 0 w 11277600"/>
              <a:gd name="connsiteY7" fmla="*/ 5672619 h 6075680"/>
              <a:gd name="connsiteX8" fmla="*/ 60960 w 11277600"/>
              <a:gd name="connsiteY8" fmla="*/ 707861 h 6075680"/>
              <a:gd name="connsiteX0" fmla="*/ 60960 w 11277600"/>
              <a:gd name="connsiteY0" fmla="*/ 758661 h 6126480"/>
              <a:gd name="connsiteX1" fmla="*/ 270981 w 11277600"/>
              <a:gd name="connsiteY1" fmla="*/ 0 h 6126480"/>
              <a:gd name="connsiteX2" fmla="*/ 10874539 w 11277600"/>
              <a:gd name="connsiteY2" fmla="*/ 50800 h 6126480"/>
              <a:gd name="connsiteX3" fmla="*/ 11277600 w 11277600"/>
              <a:gd name="connsiteY3" fmla="*/ 453861 h 6126480"/>
              <a:gd name="connsiteX4" fmla="*/ 11277600 w 11277600"/>
              <a:gd name="connsiteY4" fmla="*/ 5723419 h 6126480"/>
              <a:gd name="connsiteX5" fmla="*/ 10874539 w 11277600"/>
              <a:gd name="connsiteY5" fmla="*/ 6126480 h 6126480"/>
              <a:gd name="connsiteX6" fmla="*/ 403061 w 11277600"/>
              <a:gd name="connsiteY6" fmla="*/ 6126480 h 6126480"/>
              <a:gd name="connsiteX7" fmla="*/ 0 w 11277600"/>
              <a:gd name="connsiteY7" fmla="*/ 5723419 h 6126480"/>
              <a:gd name="connsiteX8" fmla="*/ 60960 w 11277600"/>
              <a:gd name="connsiteY8" fmla="*/ 758661 h 6126480"/>
              <a:gd name="connsiteX0" fmla="*/ 10160 w 11226800"/>
              <a:gd name="connsiteY0" fmla="*/ 758661 h 6126480"/>
              <a:gd name="connsiteX1" fmla="*/ 220181 w 11226800"/>
              <a:gd name="connsiteY1" fmla="*/ 0 h 6126480"/>
              <a:gd name="connsiteX2" fmla="*/ 10823739 w 11226800"/>
              <a:gd name="connsiteY2" fmla="*/ 50800 h 6126480"/>
              <a:gd name="connsiteX3" fmla="*/ 11226800 w 11226800"/>
              <a:gd name="connsiteY3" fmla="*/ 453861 h 6126480"/>
              <a:gd name="connsiteX4" fmla="*/ 11226800 w 11226800"/>
              <a:gd name="connsiteY4" fmla="*/ 5723419 h 6126480"/>
              <a:gd name="connsiteX5" fmla="*/ 10823739 w 11226800"/>
              <a:gd name="connsiteY5" fmla="*/ 6126480 h 6126480"/>
              <a:gd name="connsiteX6" fmla="*/ 352261 w 11226800"/>
              <a:gd name="connsiteY6" fmla="*/ 6126480 h 6126480"/>
              <a:gd name="connsiteX7" fmla="*/ 0 w 11226800"/>
              <a:gd name="connsiteY7" fmla="*/ 5692939 h 6126480"/>
              <a:gd name="connsiteX8" fmla="*/ 10160 w 11226800"/>
              <a:gd name="connsiteY8" fmla="*/ 758661 h 6126480"/>
              <a:gd name="connsiteX0" fmla="*/ 10160 w 11329422"/>
              <a:gd name="connsiteY0" fmla="*/ 758661 h 6126480"/>
              <a:gd name="connsiteX1" fmla="*/ 220181 w 11329422"/>
              <a:gd name="connsiteY1" fmla="*/ 0 h 6126480"/>
              <a:gd name="connsiteX2" fmla="*/ 10823739 w 11329422"/>
              <a:gd name="connsiteY2" fmla="*/ 50800 h 6126480"/>
              <a:gd name="connsiteX3" fmla="*/ 11329422 w 11329422"/>
              <a:gd name="connsiteY3" fmla="*/ 514821 h 6126480"/>
              <a:gd name="connsiteX4" fmla="*/ 11226800 w 11329422"/>
              <a:gd name="connsiteY4" fmla="*/ 5723419 h 6126480"/>
              <a:gd name="connsiteX5" fmla="*/ 10823739 w 11329422"/>
              <a:gd name="connsiteY5" fmla="*/ 6126480 h 6126480"/>
              <a:gd name="connsiteX6" fmla="*/ 352261 w 11329422"/>
              <a:gd name="connsiteY6" fmla="*/ 6126480 h 6126480"/>
              <a:gd name="connsiteX7" fmla="*/ 0 w 11329422"/>
              <a:gd name="connsiteY7" fmla="*/ 5692939 h 6126480"/>
              <a:gd name="connsiteX8" fmla="*/ 10160 w 11329422"/>
              <a:gd name="connsiteY8" fmla="*/ 758661 h 6126480"/>
              <a:gd name="connsiteX0" fmla="*/ 10160 w 11329422"/>
              <a:gd name="connsiteY0" fmla="*/ 758661 h 6126480"/>
              <a:gd name="connsiteX1" fmla="*/ 220181 w 11329422"/>
              <a:gd name="connsiteY1" fmla="*/ 0 h 6126480"/>
              <a:gd name="connsiteX2" fmla="*/ 10823739 w 11329422"/>
              <a:gd name="connsiteY2" fmla="*/ 50800 h 6126480"/>
              <a:gd name="connsiteX3" fmla="*/ 11329422 w 11329422"/>
              <a:gd name="connsiteY3" fmla="*/ 514821 h 6126480"/>
              <a:gd name="connsiteX4" fmla="*/ 11267849 w 11329422"/>
              <a:gd name="connsiteY4" fmla="*/ 5723419 h 6126480"/>
              <a:gd name="connsiteX5" fmla="*/ 10823739 w 11329422"/>
              <a:gd name="connsiteY5" fmla="*/ 6126480 h 6126480"/>
              <a:gd name="connsiteX6" fmla="*/ 352261 w 11329422"/>
              <a:gd name="connsiteY6" fmla="*/ 6126480 h 6126480"/>
              <a:gd name="connsiteX7" fmla="*/ 0 w 11329422"/>
              <a:gd name="connsiteY7" fmla="*/ 5692939 h 6126480"/>
              <a:gd name="connsiteX8" fmla="*/ 10160 w 11329422"/>
              <a:gd name="connsiteY8" fmla="*/ 758661 h 6126480"/>
              <a:gd name="connsiteX0" fmla="*/ 10160 w 11349946"/>
              <a:gd name="connsiteY0" fmla="*/ 758661 h 6126480"/>
              <a:gd name="connsiteX1" fmla="*/ 220181 w 11349946"/>
              <a:gd name="connsiteY1" fmla="*/ 0 h 6126480"/>
              <a:gd name="connsiteX2" fmla="*/ 10823739 w 11349946"/>
              <a:gd name="connsiteY2" fmla="*/ 50800 h 6126480"/>
              <a:gd name="connsiteX3" fmla="*/ 11329422 w 11349946"/>
              <a:gd name="connsiteY3" fmla="*/ 514821 h 6126480"/>
              <a:gd name="connsiteX4" fmla="*/ 11349946 w 11349946"/>
              <a:gd name="connsiteY4" fmla="*/ 5713259 h 6126480"/>
              <a:gd name="connsiteX5" fmla="*/ 10823739 w 11349946"/>
              <a:gd name="connsiteY5" fmla="*/ 6126480 h 6126480"/>
              <a:gd name="connsiteX6" fmla="*/ 352261 w 11349946"/>
              <a:gd name="connsiteY6" fmla="*/ 6126480 h 6126480"/>
              <a:gd name="connsiteX7" fmla="*/ 0 w 11349946"/>
              <a:gd name="connsiteY7" fmla="*/ 5692939 h 6126480"/>
              <a:gd name="connsiteX8" fmla="*/ 10160 w 11349946"/>
              <a:gd name="connsiteY8" fmla="*/ 758661 h 6126480"/>
              <a:gd name="connsiteX0" fmla="*/ 10160 w 11349946"/>
              <a:gd name="connsiteY0" fmla="*/ 758661 h 6126480"/>
              <a:gd name="connsiteX1" fmla="*/ 220181 w 11349946"/>
              <a:gd name="connsiteY1" fmla="*/ 0 h 6126480"/>
              <a:gd name="connsiteX2" fmla="*/ 10823739 w 11349946"/>
              <a:gd name="connsiteY2" fmla="*/ 50800 h 6126480"/>
              <a:gd name="connsiteX3" fmla="*/ 11329422 w 11349946"/>
              <a:gd name="connsiteY3" fmla="*/ 514821 h 6126480"/>
              <a:gd name="connsiteX4" fmla="*/ 11349946 w 11349946"/>
              <a:gd name="connsiteY4" fmla="*/ 5713259 h 6126480"/>
              <a:gd name="connsiteX5" fmla="*/ 10823739 w 11349946"/>
              <a:gd name="connsiteY5" fmla="*/ 6126480 h 6126480"/>
              <a:gd name="connsiteX6" fmla="*/ 352261 w 11349946"/>
              <a:gd name="connsiteY6" fmla="*/ 6126480 h 6126480"/>
              <a:gd name="connsiteX7" fmla="*/ 0 w 11349946"/>
              <a:gd name="connsiteY7" fmla="*/ 5692939 h 6126480"/>
              <a:gd name="connsiteX8" fmla="*/ 10160 w 11349946"/>
              <a:gd name="connsiteY8" fmla="*/ 758661 h 612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9946" h="6126480">
                <a:moveTo>
                  <a:pt x="10160" y="758661"/>
                </a:moveTo>
                <a:cubicBezTo>
                  <a:pt x="10160" y="536057"/>
                  <a:pt x="-2423" y="0"/>
                  <a:pt x="220181" y="0"/>
                </a:cubicBezTo>
                <a:lnTo>
                  <a:pt x="10823739" y="50800"/>
                </a:lnTo>
                <a:cubicBezTo>
                  <a:pt x="11046343" y="50800"/>
                  <a:pt x="11329422" y="292217"/>
                  <a:pt x="11329422" y="514821"/>
                </a:cubicBezTo>
                <a:cubicBezTo>
                  <a:pt x="11336263" y="2247634"/>
                  <a:pt x="11199435" y="3980446"/>
                  <a:pt x="11349946" y="5713259"/>
                </a:cubicBezTo>
                <a:cubicBezTo>
                  <a:pt x="11349946" y="5935863"/>
                  <a:pt x="11046343" y="6126480"/>
                  <a:pt x="10823739" y="6126480"/>
                </a:cubicBezTo>
                <a:lnTo>
                  <a:pt x="352261" y="6126480"/>
                </a:lnTo>
                <a:cubicBezTo>
                  <a:pt x="129657" y="6126480"/>
                  <a:pt x="0" y="5915543"/>
                  <a:pt x="0" y="5692939"/>
                </a:cubicBezTo>
                <a:cubicBezTo>
                  <a:pt x="0" y="3936420"/>
                  <a:pt x="10160" y="2515180"/>
                  <a:pt x="10160" y="758661"/>
                </a:cubicBezTo>
                <a:close/>
              </a:path>
            </a:pathLst>
          </a:cu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4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9E0F3F-3A62-0372-9DB7-F907DF816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537" y="975844"/>
            <a:ext cx="10150720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9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8EB518D-EABD-DF15-66E2-0EB8FE345C41}"/>
              </a:ext>
            </a:extLst>
          </p:cNvPr>
          <p:cNvGrpSpPr/>
          <p:nvPr/>
        </p:nvGrpSpPr>
        <p:grpSpPr>
          <a:xfrm>
            <a:off x="381000" y="162560"/>
            <a:ext cx="2473960" cy="721360"/>
            <a:chOff x="381000" y="162560"/>
            <a:chExt cx="2473960" cy="72136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57C5A37-E0F6-472C-10C4-51D707A21347}"/>
                </a:ext>
              </a:extLst>
            </p:cNvPr>
            <p:cNvSpPr/>
            <p:nvPr/>
          </p:nvSpPr>
          <p:spPr>
            <a:xfrm>
              <a:off x="858520" y="162560"/>
              <a:ext cx="1996440" cy="72136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UTM Avo" panose="02040603050506020204" pitchFamily="18" charset="0"/>
                </a:rPr>
                <a:t>ĐỌC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57341BF-84D5-7460-3F0B-9B02D78EA96F}"/>
                </a:ext>
              </a:extLst>
            </p:cNvPr>
            <p:cNvSpPr/>
            <p:nvPr/>
          </p:nvSpPr>
          <p:spPr>
            <a:xfrm>
              <a:off x="381000" y="162560"/>
              <a:ext cx="701040" cy="721360"/>
            </a:xfrm>
            <a:prstGeom prst="ellipse">
              <a:avLst/>
            </a:prstGeom>
            <a:solidFill>
              <a:srgbClr val="F37A2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0D56D41-C553-B6B6-401C-B759254531C0}"/>
              </a:ext>
            </a:extLst>
          </p:cNvPr>
          <p:cNvSpPr txBox="1"/>
          <p:nvPr/>
        </p:nvSpPr>
        <p:spPr>
          <a:xfrm>
            <a:off x="3500120" y="523240"/>
            <a:ext cx="783336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Tôi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1</a:t>
            </a:r>
          </a:p>
          <a:p>
            <a:pPr indent="461963" algn="just"/>
            <a:r>
              <a:rPr lang="en-US" sz="3200" dirty="0" err="1">
                <a:latin typeface="UTM Avo" panose="02040603050506020204" pitchFamily="18" charset="0"/>
              </a:rPr>
              <a:t>Tôi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</a:t>
            </a:r>
            <a:r>
              <a:rPr lang="en-US" sz="3200" dirty="0">
                <a:latin typeface="UTM Avo" panose="02040603050506020204" pitchFamily="18" charset="0"/>
              </a:rPr>
              <a:t> Nam, </a:t>
            </a:r>
            <a:r>
              <a:rPr lang="en-US" sz="3200" dirty="0" err="1">
                <a:latin typeface="UTM Avo" panose="02040603050506020204" pitchFamily="18" charset="0"/>
              </a:rPr>
              <a:t>học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sinh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lớp</a:t>
            </a:r>
            <a:r>
              <a:rPr lang="en-US" sz="3200" dirty="0">
                <a:latin typeface="UTM Avo" panose="02040603050506020204" pitchFamily="18" charset="0"/>
              </a:rPr>
              <a:t> 1A, Trường </a:t>
            </a:r>
            <a:r>
              <a:rPr lang="en-US" sz="3200" dirty="0" err="1">
                <a:latin typeface="UTM Avo" panose="02040603050506020204" pitchFamily="18" charset="0"/>
              </a:rPr>
              <a:t>Tiểu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học</a:t>
            </a:r>
            <a:r>
              <a:rPr lang="en-US" sz="3200" dirty="0">
                <a:latin typeface="UTM Avo" panose="02040603050506020204" pitchFamily="18" charset="0"/>
              </a:rPr>
              <a:t> Lê Quý </a:t>
            </a:r>
            <a:r>
              <a:rPr lang="en-US" sz="3200" dirty="0" err="1">
                <a:latin typeface="UTM Avo" panose="02040603050506020204" pitchFamily="18" charset="0"/>
              </a:rPr>
              <a:t>Đôn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Ngày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đầu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học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mặc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bộ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đồng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phục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của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trường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tôi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hãnh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diện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lắm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 indent="461963" algn="just"/>
            <a:r>
              <a:rPr lang="en-US" sz="3200" dirty="0" err="1">
                <a:latin typeface="UTM Avo" panose="02040603050506020204" pitchFamily="18" charset="0"/>
              </a:rPr>
              <a:t>Hồi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đầu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năm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học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tôi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mới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học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cái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Thế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bây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tôi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đã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đọc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được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truyện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tranh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Tôi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còn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biết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toán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nữa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Tôi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thêm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nhiều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bạn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mới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 indent="461963" algn="just"/>
            <a:r>
              <a:rPr lang="en-US" sz="3200" dirty="0">
                <a:latin typeface="UTM Avo" panose="02040603050506020204" pitchFamily="18" charset="0"/>
              </a:rPr>
              <a:t>Ai </a:t>
            </a:r>
            <a:r>
              <a:rPr lang="en-US" sz="3200" dirty="0" err="1">
                <a:latin typeface="UTM Avo" panose="02040603050506020204" pitchFamily="18" charset="0"/>
              </a:rPr>
              <a:t>cũng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bảo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từ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khi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học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tôi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chững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hẳn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lên</a:t>
            </a:r>
            <a:r>
              <a:rPr lang="en-US" sz="3200" dirty="0">
                <a:latin typeface="UTM Avo" panose="02040603050506020204" pitchFamily="18" charset="0"/>
              </a:rPr>
              <a:t>.  </a:t>
            </a:r>
          </a:p>
          <a:p>
            <a:pPr algn="r"/>
            <a:r>
              <a:rPr lang="en-US" sz="3200" dirty="0">
                <a:latin typeface="UTM Avo" panose="02040603050506020204" pitchFamily="18" charset="0"/>
              </a:rPr>
              <a:t>(Trung Sơn)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9A1BEB-1BA6-5A87-B30A-DB3B00ABA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73" b="97754" l="4167" r="40820">
                        <a14:foregroundMark x1="19987" y1="90918" x2="30924" y2="96289"/>
                        <a14:foregroundMark x1="36914" y1="93164" x2="14974" y2="95605"/>
                        <a14:foregroundMark x1="14974" y1="95605" x2="10677" y2="92578"/>
                        <a14:foregroundMark x1="15495" y1="89648" x2="32617" y2="90137"/>
                        <a14:foregroundMark x1="36393" y1="92285" x2="23242" y2="97559"/>
                        <a14:foregroundMark x1="23242" y1="97559" x2="12826" y2="95215"/>
                        <a14:foregroundMark x1="12826" y1="95215" x2="9961" y2="92383"/>
                        <a14:foregroundMark x1="8594" y1="96875" x2="14779" y2="99512"/>
                        <a14:foregroundMark x1="14779" y1="99512" x2="33398" y2="97852"/>
                        <a14:foregroundMark x1="33398" y1="97852" x2="38477" y2="93066"/>
                        <a14:foregroundMark x1="38477" y1="93066" x2="31510" y2="87207"/>
                        <a14:foregroundMark x1="31510" y1="87207" x2="12174" y2="89453"/>
                        <a14:foregroundMark x1="12174" y1="89453" x2="6315" y2="91992"/>
                        <a14:foregroundMark x1="6315" y1="91992" x2="8919" y2="97461"/>
                        <a14:foregroundMark x1="36003" y1="99121" x2="39518" y2="91699"/>
                        <a14:foregroundMark x1="39518" y1="91699" x2="35807" y2="88770"/>
                        <a14:foregroundMark x1="39779" y1="91504" x2="38997" y2="97754"/>
                        <a14:foregroundMark x1="40365" y1="91016" x2="40690" y2="95898"/>
                        <a14:foregroundMark x1="40885" y1="31836" x2="40885" y2="31836"/>
                        <a14:foregroundMark x1="21680" y1="9473" x2="21680" y2="9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000"/>
          <a:stretch>
            <a:fillRect/>
          </a:stretch>
        </p:blipFill>
        <p:spPr>
          <a:xfrm>
            <a:off x="-413844" y="883920"/>
            <a:ext cx="3763670" cy="5974080"/>
          </a:xfrm>
          <a:prstGeom prst="rect">
            <a:avLst/>
          </a:prstGeom>
        </p:spPr>
      </p:pic>
      <p:pic>
        <p:nvPicPr>
          <p:cNvPr id="9" name="toi_la_hoc_sinh_lop_1toi_ten_la_nam_hoc_sinh_3d6187c8-2886-48e2-972b-71f039a1df84">
            <a:hlinkClick r:id="" action="ppaction://media"/>
            <a:extLst>
              <a:ext uri="{FF2B5EF4-FFF2-40B4-BE49-F238E27FC236}">
                <a16:creationId xmlns:a16="http://schemas.microsoft.com/office/drawing/2014/main" id="{3FF87903-27CC-9406-E4F5-D8EC999ECD8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54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60308" y="301228"/>
            <a:ext cx="746344" cy="7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2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719FD9-B7AF-04DA-CA4A-FD4141A6B947}"/>
              </a:ext>
            </a:extLst>
          </p:cNvPr>
          <p:cNvSpPr/>
          <p:nvPr/>
        </p:nvSpPr>
        <p:spPr>
          <a:xfrm>
            <a:off x="3202729" y="1940364"/>
            <a:ext cx="7964719" cy="3336101"/>
          </a:xfrm>
          <a:prstGeom prst="roundRect">
            <a:avLst>
              <a:gd name="adj" fmla="val 83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EB518D-EABD-DF15-66E2-0EB8FE345C41}"/>
              </a:ext>
            </a:extLst>
          </p:cNvPr>
          <p:cNvGrpSpPr/>
          <p:nvPr/>
        </p:nvGrpSpPr>
        <p:grpSpPr>
          <a:xfrm>
            <a:off x="381000" y="162560"/>
            <a:ext cx="5825836" cy="721360"/>
            <a:chOff x="381000" y="162560"/>
            <a:chExt cx="5548744" cy="72136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57C5A37-E0F6-472C-10C4-51D707A21347}"/>
                </a:ext>
              </a:extLst>
            </p:cNvPr>
            <p:cNvSpPr/>
            <p:nvPr/>
          </p:nvSpPr>
          <p:spPr>
            <a:xfrm>
              <a:off x="858519" y="162560"/>
              <a:ext cx="5071225" cy="72136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57341BF-84D5-7460-3F0B-9B02D78EA96F}"/>
                </a:ext>
              </a:extLst>
            </p:cNvPr>
            <p:cNvSpPr/>
            <p:nvPr/>
          </p:nvSpPr>
          <p:spPr>
            <a:xfrm>
              <a:off x="381000" y="162560"/>
              <a:ext cx="701040" cy="721360"/>
            </a:xfrm>
            <a:prstGeom prst="ellipse">
              <a:avLst/>
            </a:prstGeom>
            <a:solidFill>
              <a:srgbClr val="F37A2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0D56D41-C553-B6B6-401C-B759254531C0}"/>
              </a:ext>
            </a:extLst>
          </p:cNvPr>
          <p:cNvSpPr txBox="1"/>
          <p:nvPr/>
        </p:nvSpPr>
        <p:spPr>
          <a:xfrm>
            <a:off x="3726439" y="2063209"/>
            <a:ext cx="7833360" cy="2731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UTM Avo" panose="02040603050506020204" pitchFamily="18" charset="0"/>
              </a:rPr>
              <a:t>a. </a:t>
            </a:r>
            <a:r>
              <a:rPr lang="en-US" sz="4000" dirty="0" err="1">
                <a:latin typeface="UTM Avo" panose="02040603050506020204" pitchFamily="18" charset="0"/>
              </a:rPr>
              <a:t>Bạn</a:t>
            </a:r>
            <a:r>
              <a:rPr lang="en-US" sz="4000" dirty="0">
                <a:latin typeface="UTM Avo" panose="02040603050506020204" pitchFamily="18" charset="0"/>
              </a:rPr>
              <a:t> Nam </a:t>
            </a:r>
            <a:r>
              <a:rPr lang="en-US" sz="4000" dirty="0" err="1">
                <a:latin typeface="UTM Avo" panose="02040603050506020204" pitchFamily="18" charset="0"/>
              </a:rPr>
              <a:t>học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lớp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mấy</a:t>
            </a:r>
            <a:r>
              <a:rPr lang="en-US" sz="4000" dirty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UTM Avo" panose="02040603050506020204" pitchFamily="18" charset="0"/>
              </a:rPr>
              <a:t>b. </a:t>
            </a:r>
            <a:r>
              <a:rPr lang="en-US" sz="4000" dirty="0" err="1">
                <a:latin typeface="UTM Avo" panose="02040603050506020204" pitchFamily="18" charset="0"/>
              </a:rPr>
              <a:t>Hồi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đầu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năm</a:t>
            </a:r>
            <a:r>
              <a:rPr lang="en-US" sz="4000" dirty="0">
                <a:latin typeface="UTM Avo" panose="02040603050506020204" pitchFamily="18" charset="0"/>
              </a:rPr>
              <a:t>, Nam </a:t>
            </a:r>
            <a:r>
              <a:rPr lang="en-US" sz="4000" dirty="0" err="1">
                <a:latin typeface="UTM Avo" panose="02040603050506020204" pitchFamily="18" charset="0"/>
              </a:rPr>
              <a:t>học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gì</a:t>
            </a:r>
            <a:r>
              <a:rPr lang="en-US" sz="4000" dirty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UTM Avo" panose="02040603050506020204" pitchFamily="18" charset="0"/>
              </a:rPr>
              <a:t>c. </a:t>
            </a:r>
            <a:r>
              <a:rPr lang="en-US" sz="4000" dirty="0" err="1">
                <a:latin typeface="UTM Avo" panose="02040603050506020204" pitchFamily="18" charset="0"/>
              </a:rPr>
              <a:t>Bây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giờ</a:t>
            </a:r>
            <a:r>
              <a:rPr lang="en-US" sz="4000" dirty="0">
                <a:latin typeface="UTM Avo" panose="02040603050506020204" pitchFamily="18" charset="0"/>
              </a:rPr>
              <a:t>, Nam </a:t>
            </a:r>
            <a:r>
              <a:rPr lang="en-US" sz="4000" dirty="0" err="1">
                <a:latin typeface="UTM Avo" panose="02040603050506020204" pitchFamily="18" charset="0"/>
              </a:rPr>
              <a:t>biết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làm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gì</a:t>
            </a:r>
            <a:r>
              <a:rPr lang="en-US" sz="40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9A1BEB-1BA6-5A87-B30A-DB3B00AB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73" b="97754" l="4167" r="40820">
                        <a14:foregroundMark x1="19987" y1="90918" x2="30924" y2="96289"/>
                        <a14:foregroundMark x1="36914" y1="93164" x2="14974" y2="95605"/>
                        <a14:foregroundMark x1="14974" y1="95605" x2="10677" y2="92578"/>
                        <a14:foregroundMark x1="15495" y1="89648" x2="32617" y2="90137"/>
                        <a14:foregroundMark x1="36393" y1="92285" x2="23242" y2="97559"/>
                        <a14:foregroundMark x1="23242" y1="97559" x2="12826" y2="95215"/>
                        <a14:foregroundMark x1="12826" y1="95215" x2="9961" y2="92383"/>
                        <a14:foregroundMark x1="8594" y1="96875" x2="14779" y2="99512"/>
                        <a14:foregroundMark x1="14779" y1="99512" x2="33398" y2="97852"/>
                        <a14:foregroundMark x1="33398" y1="97852" x2="38477" y2="93066"/>
                        <a14:foregroundMark x1="38477" y1="93066" x2="31510" y2="87207"/>
                        <a14:foregroundMark x1="31510" y1="87207" x2="12174" y2="89453"/>
                        <a14:foregroundMark x1="12174" y1="89453" x2="6315" y2="91992"/>
                        <a14:foregroundMark x1="6315" y1="91992" x2="8919" y2="97461"/>
                        <a14:foregroundMark x1="36003" y1="99121" x2="39518" y2="91699"/>
                        <a14:foregroundMark x1="39518" y1="91699" x2="35807" y2="88770"/>
                        <a14:foregroundMark x1="39779" y1="91504" x2="38997" y2="97754"/>
                        <a14:foregroundMark x1="40365" y1="91016" x2="40690" y2="95898"/>
                        <a14:foregroundMark x1="40885" y1="31836" x2="40885" y2="31836"/>
                        <a14:foregroundMark x1="21680" y1="9473" x2="21680" y2="9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000"/>
          <a:stretch>
            <a:fillRect/>
          </a:stretch>
        </p:blipFill>
        <p:spPr>
          <a:xfrm>
            <a:off x="-413844" y="883920"/>
            <a:ext cx="3763670" cy="59740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1E9792-1BCD-6C88-568C-A8A7D27C6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956" y="1006765"/>
            <a:ext cx="709026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6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DAB43-42C8-0397-DDA9-836C38F5F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58CE722-318A-D646-6CF7-7D62966C60C0}"/>
              </a:ext>
            </a:extLst>
          </p:cNvPr>
          <p:cNvGrpSpPr/>
          <p:nvPr/>
        </p:nvGrpSpPr>
        <p:grpSpPr>
          <a:xfrm>
            <a:off x="381000" y="162560"/>
            <a:ext cx="2556164" cy="721360"/>
            <a:chOff x="381000" y="162560"/>
            <a:chExt cx="2434586" cy="72136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39554E3-ED21-0B86-4E59-8E125905FE0C}"/>
                </a:ext>
              </a:extLst>
            </p:cNvPr>
            <p:cNvSpPr/>
            <p:nvPr/>
          </p:nvSpPr>
          <p:spPr>
            <a:xfrm>
              <a:off x="858519" y="162560"/>
              <a:ext cx="1957067" cy="72136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UTM Avo" panose="02040603050506020204" pitchFamily="18" charset="0"/>
                </a:rPr>
                <a:t>Viết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214EF2F-2287-B801-E4A4-F79F28E1243B}"/>
                </a:ext>
              </a:extLst>
            </p:cNvPr>
            <p:cNvSpPr/>
            <p:nvPr/>
          </p:nvSpPr>
          <p:spPr>
            <a:xfrm>
              <a:off x="381000" y="162560"/>
              <a:ext cx="701040" cy="721360"/>
            </a:xfrm>
            <a:prstGeom prst="ellipse">
              <a:avLst/>
            </a:prstGeom>
            <a:solidFill>
              <a:srgbClr val="F37A2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B5BCC06-C5DA-BED3-118F-F12CBD8D1BC6}"/>
              </a:ext>
            </a:extLst>
          </p:cNvPr>
          <p:cNvSpPr txBox="1"/>
          <p:nvPr/>
        </p:nvSpPr>
        <p:spPr>
          <a:xfrm>
            <a:off x="882365" y="1031395"/>
            <a:ext cx="103952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vào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vở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câu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trả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lời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cho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câu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hỏi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a ở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mục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94188F-AEA8-99FC-FC78-2C0AC8893B6A}"/>
              </a:ext>
            </a:extLst>
          </p:cNvPr>
          <p:cNvSpPr txBox="1"/>
          <p:nvPr/>
        </p:nvSpPr>
        <p:spPr>
          <a:xfrm>
            <a:off x="1231494" y="2659559"/>
            <a:ext cx="95213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UTM Avo" panose="02040603050506020204" pitchFamily="18" charset="0"/>
                <a:sym typeface="Wingdings" panose="05000000000000000000" pitchFamily="2" charset="2"/>
              </a:rPr>
              <a:t>Nam </a:t>
            </a:r>
            <a:r>
              <a:rPr lang="en-US" sz="4400" dirty="0" err="1"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4400" dirty="0">
                <a:latin typeface="UTM Avo" panose="02040603050506020204" pitchFamily="18" charset="0"/>
                <a:sym typeface="Wingdings" panose="05000000000000000000" pitchFamily="2" charset="2"/>
              </a:rPr>
              <a:t> (…)</a:t>
            </a:r>
            <a:endParaRPr lang="en-US" sz="4400" dirty="0">
              <a:latin typeface="UTM Avo" panose="0204060305050602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F47988C-11C8-8D7D-4496-E7E9D7000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096" y="4302848"/>
            <a:ext cx="5669771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6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8A037D-B174-78E6-30F2-ED4FFED61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C9C4AC-2A7C-F67A-2A4F-3E0AA3303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40" y="603556"/>
            <a:ext cx="10150720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8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895</TotalTime>
  <Words>148</Words>
  <Application>Microsoft Office PowerPoint</Application>
  <PresentationFormat>Widescreen</PresentationFormat>
  <Paragraphs>16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#9Slide05 SVNCookie</vt:lpstr>
      <vt:lpstr>Aptos</vt:lpstr>
      <vt:lpstr>Aptos Display</vt:lpstr>
      <vt:lpstr>Arial</vt:lpstr>
      <vt:lpstr>Calibri</vt:lpstr>
      <vt:lpstr>SVN-Newton</vt:lpstr>
      <vt:lpstr>Times New Roman</vt:lpstr>
      <vt:lpstr>UTM Avo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11</cp:lastModifiedBy>
  <cp:revision>14</cp:revision>
  <dcterms:created xsi:type="dcterms:W3CDTF">2025-12-03T02:22:16Z</dcterms:created>
  <dcterms:modified xsi:type="dcterms:W3CDTF">2026-01-29T08:17:34Z</dcterms:modified>
</cp:coreProperties>
</file>