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5"/>
  </p:notesMasterIdLst>
  <p:sldIdLst>
    <p:sldId id="258" r:id="rId2"/>
    <p:sldId id="260" r:id="rId3"/>
    <p:sldId id="262" r:id="rId4"/>
    <p:sldId id="264" r:id="rId5"/>
    <p:sldId id="267" r:id="rId6"/>
    <p:sldId id="293" r:id="rId7"/>
    <p:sldId id="273" r:id="rId8"/>
    <p:sldId id="266" r:id="rId9"/>
    <p:sldId id="296" r:id="rId10"/>
    <p:sldId id="274" r:id="rId11"/>
    <p:sldId id="278" r:id="rId12"/>
    <p:sldId id="283" r:id="rId13"/>
    <p:sldId id="297" r:id="rId14"/>
  </p:sldIdLst>
  <p:sldSz cx="9144000" cy="5143500" type="screen16x9"/>
  <p:notesSz cx="6858000" cy="9144000"/>
  <p:embeddedFontLst>
    <p:embeddedFont>
      <p:font typeface="Fjalla One" panose="020B0604020202020204" charset="0"/>
      <p:regular r:id="rId16"/>
    </p:embeddedFont>
    <p:embeddedFont>
      <p:font typeface="Oxygen" panose="020B0604020202020204" charset="0"/>
      <p:regular r:id="rId17"/>
      <p:bold r:id="rId18"/>
    </p:embeddedFont>
    <p:embeddedFont>
      <p:font typeface="Ubuntu" panose="020B0604020202020204" charset="0"/>
      <p:regular r:id="rId19"/>
      <p:bold r:id="rId20"/>
      <p:italic r:id="rId21"/>
      <p:boldItalic r:id="rId22"/>
    </p:embeddedFont>
    <p:embeddedFont>
      <p:font typeface="PT Sans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EEBA"/>
    <a:srgbClr val="FFEFD3"/>
    <a:srgbClr val="F9DC64"/>
    <a:srgbClr val="AFB6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8D47922-C3DF-43BD-B7A7-D96310E71D7B}">
  <a:tblStyle styleId="{F8D47922-C3DF-43BD-B7A7-D96310E71D7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DAE636A-E5AF-440B-8063-7E72BCCE9DE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660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e264563871_1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e264563871_1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e264563871_1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e264563871_1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54dda1946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54dda1946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713225" y="2997025"/>
            <a:ext cx="443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7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828225"/>
            <a:ext cx="1693200" cy="11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713225" y="3838825"/>
            <a:ext cx="4437600" cy="4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l="20627" r="20621"/>
          <a:stretch/>
        </p:blipFill>
        <p:spPr>
          <a:xfrm rot="5400000">
            <a:off x="147825" y="-1695287"/>
            <a:ext cx="2542225" cy="432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"/>
          <p:cNvPicPr preferRelativeResize="0"/>
          <p:nvPr/>
        </p:nvPicPr>
        <p:blipFill rotWithShape="1">
          <a:blip r:embed="rId3">
            <a:alphaModFix/>
          </a:blip>
          <a:srcRect l="7485" r="3292"/>
          <a:stretch/>
        </p:blipFill>
        <p:spPr>
          <a:xfrm rot="10670346">
            <a:off x="-1000025" y="-660153"/>
            <a:ext cx="2264923" cy="317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/>
          <p:cNvPicPr preferRelativeResize="0"/>
          <p:nvPr/>
        </p:nvPicPr>
        <p:blipFill rotWithShape="1">
          <a:blip r:embed="rId4">
            <a:alphaModFix/>
          </a:blip>
          <a:srcRect l="16811" r="7390"/>
          <a:stretch/>
        </p:blipFill>
        <p:spPr>
          <a:xfrm rot="8372606">
            <a:off x="-263750" y="-568165"/>
            <a:ext cx="1693198" cy="2233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9"/>
          <p:cNvSpPr txBox="1">
            <a:spLocks noGrp="1"/>
          </p:cNvSpPr>
          <p:nvPr>
            <p:ph type="title" idx="2"/>
          </p:nvPr>
        </p:nvSpPr>
        <p:spPr>
          <a:xfrm>
            <a:off x="937625" y="2441375"/>
            <a:ext cx="2175300" cy="38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8" name="Google Shape;188;p29"/>
          <p:cNvSpPr txBox="1">
            <a:spLocks noGrp="1"/>
          </p:cNvSpPr>
          <p:nvPr>
            <p:ph type="subTitle" idx="1"/>
          </p:nvPr>
        </p:nvSpPr>
        <p:spPr>
          <a:xfrm>
            <a:off x="937625" y="2827525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9"/>
          <p:cNvSpPr txBox="1">
            <a:spLocks noGrp="1"/>
          </p:cNvSpPr>
          <p:nvPr>
            <p:ph type="title" idx="3"/>
          </p:nvPr>
        </p:nvSpPr>
        <p:spPr>
          <a:xfrm>
            <a:off x="3484346" y="2441375"/>
            <a:ext cx="2175300" cy="38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0" name="Google Shape;190;p29"/>
          <p:cNvSpPr txBox="1">
            <a:spLocks noGrp="1"/>
          </p:cNvSpPr>
          <p:nvPr>
            <p:ph type="subTitle" idx="4"/>
          </p:nvPr>
        </p:nvSpPr>
        <p:spPr>
          <a:xfrm>
            <a:off x="3484346" y="2827525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9"/>
          <p:cNvSpPr txBox="1">
            <a:spLocks noGrp="1"/>
          </p:cNvSpPr>
          <p:nvPr>
            <p:ph type="title" idx="5"/>
          </p:nvPr>
        </p:nvSpPr>
        <p:spPr>
          <a:xfrm>
            <a:off x="6031074" y="2441375"/>
            <a:ext cx="2175300" cy="38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2" name="Google Shape;192;p29"/>
          <p:cNvSpPr txBox="1">
            <a:spLocks noGrp="1"/>
          </p:cNvSpPr>
          <p:nvPr>
            <p:ph type="subTitle" idx="6"/>
          </p:nvPr>
        </p:nvSpPr>
        <p:spPr>
          <a:xfrm>
            <a:off x="6031074" y="2827525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3" name="Google Shape;193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31"/>
          <p:cNvSpPr txBox="1">
            <a:spLocks noGrp="1"/>
          </p:cNvSpPr>
          <p:nvPr>
            <p:ph type="title" idx="2"/>
          </p:nvPr>
        </p:nvSpPr>
        <p:spPr>
          <a:xfrm>
            <a:off x="1101175" y="1604725"/>
            <a:ext cx="1986000" cy="3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9" name="Google Shape;209;p31"/>
          <p:cNvSpPr txBox="1">
            <a:spLocks noGrp="1"/>
          </p:cNvSpPr>
          <p:nvPr>
            <p:ph type="subTitle" idx="1"/>
          </p:nvPr>
        </p:nvSpPr>
        <p:spPr>
          <a:xfrm>
            <a:off x="1101175" y="196545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1"/>
          <p:cNvSpPr txBox="1">
            <a:spLocks noGrp="1"/>
          </p:cNvSpPr>
          <p:nvPr>
            <p:ph type="title" idx="3"/>
          </p:nvPr>
        </p:nvSpPr>
        <p:spPr>
          <a:xfrm>
            <a:off x="3578947" y="1604725"/>
            <a:ext cx="1986000" cy="3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1" name="Google Shape;211;p31"/>
          <p:cNvSpPr txBox="1">
            <a:spLocks noGrp="1"/>
          </p:cNvSpPr>
          <p:nvPr>
            <p:ph type="subTitle" idx="4"/>
          </p:nvPr>
        </p:nvSpPr>
        <p:spPr>
          <a:xfrm>
            <a:off x="3578948" y="196545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1"/>
          <p:cNvSpPr txBox="1">
            <a:spLocks noGrp="1"/>
          </p:cNvSpPr>
          <p:nvPr>
            <p:ph type="title" idx="5"/>
          </p:nvPr>
        </p:nvSpPr>
        <p:spPr>
          <a:xfrm>
            <a:off x="1101175" y="3190500"/>
            <a:ext cx="1986000" cy="3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3" name="Google Shape;213;p31"/>
          <p:cNvSpPr txBox="1">
            <a:spLocks noGrp="1"/>
          </p:cNvSpPr>
          <p:nvPr>
            <p:ph type="subTitle" idx="6"/>
          </p:nvPr>
        </p:nvSpPr>
        <p:spPr>
          <a:xfrm>
            <a:off x="1101175" y="356970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31"/>
          <p:cNvSpPr txBox="1">
            <a:spLocks noGrp="1"/>
          </p:cNvSpPr>
          <p:nvPr>
            <p:ph type="title" idx="7"/>
          </p:nvPr>
        </p:nvSpPr>
        <p:spPr>
          <a:xfrm>
            <a:off x="3578947" y="3190500"/>
            <a:ext cx="1986000" cy="3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5" name="Google Shape;215;p31"/>
          <p:cNvSpPr txBox="1">
            <a:spLocks noGrp="1"/>
          </p:cNvSpPr>
          <p:nvPr>
            <p:ph type="subTitle" idx="8"/>
          </p:nvPr>
        </p:nvSpPr>
        <p:spPr>
          <a:xfrm>
            <a:off x="3578948" y="356970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31"/>
          <p:cNvSpPr txBox="1">
            <a:spLocks noGrp="1"/>
          </p:cNvSpPr>
          <p:nvPr>
            <p:ph type="title" idx="9"/>
          </p:nvPr>
        </p:nvSpPr>
        <p:spPr>
          <a:xfrm>
            <a:off x="6056725" y="1604725"/>
            <a:ext cx="1986000" cy="3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7" name="Google Shape;217;p31"/>
          <p:cNvSpPr txBox="1">
            <a:spLocks noGrp="1"/>
          </p:cNvSpPr>
          <p:nvPr>
            <p:ph type="subTitle" idx="13"/>
          </p:nvPr>
        </p:nvSpPr>
        <p:spPr>
          <a:xfrm>
            <a:off x="6056727" y="196545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31"/>
          <p:cNvSpPr txBox="1">
            <a:spLocks noGrp="1"/>
          </p:cNvSpPr>
          <p:nvPr>
            <p:ph type="title" idx="14"/>
          </p:nvPr>
        </p:nvSpPr>
        <p:spPr>
          <a:xfrm>
            <a:off x="6056725" y="3190500"/>
            <a:ext cx="1986000" cy="3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9" name="Google Shape;219;p31"/>
          <p:cNvSpPr txBox="1">
            <a:spLocks noGrp="1"/>
          </p:cNvSpPr>
          <p:nvPr>
            <p:ph type="subTitle" idx="15"/>
          </p:nvPr>
        </p:nvSpPr>
        <p:spPr>
          <a:xfrm>
            <a:off x="6056727" y="356970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20" name="Google Shape;220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961953" y="3220477"/>
            <a:ext cx="2233929" cy="2233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0100" y="4124825"/>
            <a:ext cx="1292074" cy="129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706192">
            <a:off x="7860048" y="-284835"/>
            <a:ext cx="2233928" cy="2233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21465">
            <a:off x="7761023" y="3393965"/>
            <a:ext cx="2233928" cy="2233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2"/>
          <p:cNvSpPr txBox="1">
            <a:spLocks noGrp="1"/>
          </p:cNvSpPr>
          <p:nvPr>
            <p:ph type="title" hasCustomPrompt="1"/>
          </p:nvPr>
        </p:nvSpPr>
        <p:spPr>
          <a:xfrm>
            <a:off x="2223600" y="670225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6" name="Google Shape;226;p32"/>
          <p:cNvSpPr txBox="1">
            <a:spLocks noGrp="1"/>
          </p:cNvSpPr>
          <p:nvPr>
            <p:ph type="subTitle" idx="1"/>
          </p:nvPr>
        </p:nvSpPr>
        <p:spPr>
          <a:xfrm>
            <a:off x="2223600" y="1439125"/>
            <a:ext cx="4696800" cy="4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27" name="Google Shape;227;p32"/>
          <p:cNvSpPr txBox="1">
            <a:spLocks noGrp="1"/>
          </p:cNvSpPr>
          <p:nvPr>
            <p:ph type="title" idx="2" hasCustomPrompt="1"/>
          </p:nvPr>
        </p:nvSpPr>
        <p:spPr>
          <a:xfrm>
            <a:off x="2223600" y="1954311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8" name="Google Shape;228;p32"/>
          <p:cNvSpPr txBox="1">
            <a:spLocks noGrp="1"/>
          </p:cNvSpPr>
          <p:nvPr>
            <p:ph type="subTitle" idx="3"/>
          </p:nvPr>
        </p:nvSpPr>
        <p:spPr>
          <a:xfrm>
            <a:off x="2223600" y="2740048"/>
            <a:ext cx="4696800" cy="4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29" name="Google Shape;229;p32"/>
          <p:cNvSpPr txBox="1">
            <a:spLocks noGrp="1"/>
          </p:cNvSpPr>
          <p:nvPr>
            <p:ph type="title" idx="4" hasCustomPrompt="1"/>
          </p:nvPr>
        </p:nvSpPr>
        <p:spPr>
          <a:xfrm>
            <a:off x="2223600" y="3265638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0" name="Google Shape;230;p32"/>
          <p:cNvSpPr txBox="1">
            <a:spLocks noGrp="1"/>
          </p:cNvSpPr>
          <p:nvPr>
            <p:ph type="subTitle" idx="5"/>
          </p:nvPr>
        </p:nvSpPr>
        <p:spPr>
          <a:xfrm>
            <a:off x="2223600" y="4059871"/>
            <a:ext cx="4696800" cy="4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pic>
        <p:nvPicPr>
          <p:cNvPr id="231" name="Google Shape;231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49949" y="2792150"/>
            <a:ext cx="2794424" cy="2794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2"/>
          <p:cNvPicPr preferRelativeResize="0"/>
          <p:nvPr/>
        </p:nvPicPr>
        <p:blipFill rotWithShape="1">
          <a:blip r:embed="rId3">
            <a:alphaModFix/>
          </a:blip>
          <a:srcRect l="28007" r="28576"/>
          <a:stretch/>
        </p:blipFill>
        <p:spPr>
          <a:xfrm rot="886981">
            <a:off x="-514130" y="2149118"/>
            <a:ext cx="1316037" cy="3031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2"/>
          <p:cNvPicPr preferRelativeResize="0"/>
          <p:nvPr/>
        </p:nvPicPr>
        <p:blipFill rotWithShape="1">
          <a:blip r:embed="rId4">
            <a:alphaModFix/>
          </a:blip>
          <a:srcRect t="52579" r="76073"/>
          <a:stretch/>
        </p:blipFill>
        <p:spPr>
          <a:xfrm rot="10800000" flipH="1">
            <a:off x="75" y="0"/>
            <a:ext cx="2187874" cy="243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2"/>
          <p:cNvPicPr preferRelativeResize="0"/>
          <p:nvPr/>
        </p:nvPicPr>
        <p:blipFill rotWithShape="1">
          <a:blip r:embed="rId5">
            <a:alphaModFix/>
          </a:blip>
          <a:srcRect l="74958" t="47837"/>
          <a:stretch/>
        </p:blipFill>
        <p:spPr>
          <a:xfrm rot="10800000" flipH="1">
            <a:off x="6854200" y="1"/>
            <a:ext cx="2289802" cy="268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2"/>
          <p:cNvPicPr preferRelativeResize="0"/>
          <p:nvPr/>
        </p:nvPicPr>
        <p:blipFill rotWithShape="1">
          <a:blip r:embed="rId4">
            <a:alphaModFix/>
          </a:blip>
          <a:srcRect r="76073" b="77685"/>
          <a:stretch/>
        </p:blipFill>
        <p:spPr>
          <a:xfrm rot="10800000">
            <a:off x="6956150" y="3995725"/>
            <a:ext cx="2187850" cy="114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2854142">
            <a:off x="-221136" y="2941099"/>
            <a:ext cx="2141071" cy="2466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0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1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37"/>
          <p:cNvPicPr preferRelativeResize="0"/>
          <p:nvPr/>
        </p:nvPicPr>
        <p:blipFill rotWithShape="1">
          <a:blip r:embed="rId2">
            <a:alphaModFix/>
          </a:blip>
          <a:srcRect l="20627" r="20621"/>
          <a:stretch/>
        </p:blipFill>
        <p:spPr>
          <a:xfrm rot="5400000">
            <a:off x="147825" y="-1695287"/>
            <a:ext cx="2542225" cy="432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7"/>
          <p:cNvPicPr preferRelativeResize="0"/>
          <p:nvPr/>
        </p:nvPicPr>
        <p:blipFill rotWithShape="1">
          <a:blip r:embed="rId3">
            <a:alphaModFix/>
          </a:blip>
          <a:srcRect l="7485" r="3292"/>
          <a:stretch/>
        </p:blipFill>
        <p:spPr>
          <a:xfrm rot="10670346">
            <a:off x="-1000025" y="-660153"/>
            <a:ext cx="2264923" cy="317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7"/>
          <p:cNvPicPr preferRelativeResize="0"/>
          <p:nvPr/>
        </p:nvPicPr>
        <p:blipFill rotWithShape="1">
          <a:blip r:embed="rId4">
            <a:alphaModFix/>
          </a:blip>
          <a:srcRect l="16811" r="7390"/>
          <a:stretch/>
        </p:blipFill>
        <p:spPr>
          <a:xfrm rot="8372606">
            <a:off x="-263750" y="-568165"/>
            <a:ext cx="1693198" cy="2233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7"/>
          <p:cNvPicPr preferRelativeResize="0"/>
          <p:nvPr/>
        </p:nvPicPr>
        <p:blipFill rotWithShape="1">
          <a:blip r:embed="rId5">
            <a:alphaModFix/>
          </a:blip>
          <a:srcRect t="51323" r="76308"/>
          <a:stretch/>
        </p:blipFill>
        <p:spPr>
          <a:xfrm flipH="1">
            <a:off x="6977625" y="2639900"/>
            <a:ext cx="2166374" cy="250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1_1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2317950" y="1598463"/>
            <a:ext cx="4508100" cy="214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54" name="Google Shape;5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153403">
            <a:off x="-1203104" y="-327353"/>
            <a:ext cx="2233929" cy="2233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900000">
            <a:off x="-476211" y="-324534"/>
            <a:ext cx="2233930" cy="2233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9000002">
            <a:off x="-806139" y="-556540"/>
            <a:ext cx="2233928" cy="2233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7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1"/>
          <p:cNvSpPr txBox="1">
            <a:spLocks noGrp="1"/>
          </p:cNvSpPr>
          <p:nvPr>
            <p:ph type="title" hasCustomPrompt="1"/>
          </p:nvPr>
        </p:nvSpPr>
        <p:spPr>
          <a:xfrm>
            <a:off x="1991600" y="1503150"/>
            <a:ext cx="5160600" cy="14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5" name="Google Shape;75;p11"/>
          <p:cNvSpPr txBox="1">
            <a:spLocks noGrp="1"/>
          </p:cNvSpPr>
          <p:nvPr>
            <p:ph type="subTitle" idx="1"/>
          </p:nvPr>
        </p:nvSpPr>
        <p:spPr>
          <a:xfrm>
            <a:off x="2406750" y="3266863"/>
            <a:ext cx="4330500" cy="3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2311800" y="1391375"/>
            <a:ext cx="4520400" cy="141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0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1"/>
          </p:nvPr>
        </p:nvSpPr>
        <p:spPr>
          <a:xfrm>
            <a:off x="2434350" y="3272425"/>
            <a:ext cx="43212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32928" y="0"/>
            <a:ext cx="302895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3">
            <a:alphaModFix/>
          </a:blip>
          <a:srcRect l="74958"/>
          <a:stretch/>
        </p:blipFill>
        <p:spPr>
          <a:xfrm>
            <a:off x="6854198" y="0"/>
            <a:ext cx="228980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4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1170425" y="1756800"/>
            <a:ext cx="277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subTitle" idx="1"/>
          </p:nvPr>
        </p:nvSpPr>
        <p:spPr>
          <a:xfrm>
            <a:off x="1170425" y="2329500"/>
            <a:ext cx="2776800" cy="10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8" name="Google Shape;138;p21"/>
          <p:cNvPicPr preferRelativeResize="0"/>
          <p:nvPr/>
        </p:nvPicPr>
        <p:blipFill rotWithShape="1">
          <a:blip r:embed="rId2">
            <a:alphaModFix/>
          </a:blip>
          <a:srcRect t="43933" r="69350"/>
          <a:stretch/>
        </p:blipFill>
        <p:spPr>
          <a:xfrm rot="10800000" flipH="1">
            <a:off x="-279751" y="-365850"/>
            <a:ext cx="2802576" cy="288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706192">
            <a:off x="7860048" y="-284835"/>
            <a:ext cx="2233928" cy="2233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21465">
            <a:off x="7761023" y="3393965"/>
            <a:ext cx="2233928" cy="2233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6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title"/>
          </p:nvPr>
        </p:nvSpPr>
        <p:spPr>
          <a:xfrm>
            <a:off x="2808025" y="1470138"/>
            <a:ext cx="3528000" cy="130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7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subTitle" idx="1"/>
          </p:nvPr>
        </p:nvSpPr>
        <p:spPr>
          <a:xfrm>
            <a:off x="2807975" y="2965938"/>
            <a:ext cx="3528000" cy="7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51" name="Google Shape;151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75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8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>
            <a:spLocks noGrp="1"/>
          </p:cNvSpPr>
          <p:nvPr>
            <p:ph type="title"/>
          </p:nvPr>
        </p:nvSpPr>
        <p:spPr>
          <a:xfrm>
            <a:off x="713225" y="1544250"/>
            <a:ext cx="391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7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5"/>
          <p:cNvSpPr txBox="1">
            <a:spLocks noGrp="1"/>
          </p:cNvSpPr>
          <p:nvPr>
            <p:ph type="subTitle" idx="1"/>
          </p:nvPr>
        </p:nvSpPr>
        <p:spPr>
          <a:xfrm>
            <a:off x="713402" y="2116950"/>
            <a:ext cx="39183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1" name="Google Shape;161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3156456">
            <a:off x="7982565" y="4306611"/>
            <a:ext cx="732783" cy="732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61953" y="3220477"/>
            <a:ext cx="2233929" cy="2233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0100" y="4124825"/>
            <a:ext cx="1292074" cy="129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93414" y="4361802"/>
            <a:ext cx="732775" cy="732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8"/>
          <p:cNvSpPr txBox="1">
            <a:spLocks noGrp="1"/>
          </p:cNvSpPr>
          <p:nvPr>
            <p:ph type="title" idx="2"/>
          </p:nvPr>
        </p:nvSpPr>
        <p:spPr>
          <a:xfrm>
            <a:off x="1596700" y="2370450"/>
            <a:ext cx="27426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title" idx="3"/>
          </p:nvPr>
        </p:nvSpPr>
        <p:spPr>
          <a:xfrm>
            <a:off x="4804749" y="2370450"/>
            <a:ext cx="27426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8"/>
          <p:cNvSpPr txBox="1">
            <a:spLocks noGrp="1"/>
          </p:cNvSpPr>
          <p:nvPr>
            <p:ph type="subTitle" idx="1"/>
          </p:nvPr>
        </p:nvSpPr>
        <p:spPr>
          <a:xfrm>
            <a:off x="4804750" y="2858075"/>
            <a:ext cx="2742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9" name="Google Shape;179;p28"/>
          <p:cNvSpPr txBox="1">
            <a:spLocks noGrp="1"/>
          </p:cNvSpPr>
          <p:nvPr>
            <p:ph type="subTitle" idx="4"/>
          </p:nvPr>
        </p:nvSpPr>
        <p:spPr>
          <a:xfrm>
            <a:off x="1596875" y="2858075"/>
            <a:ext cx="2742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80" name="Google Shape;180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8353404">
            <a:off x="7129773" y="-535413"/>
            <a:ext cx="2233929" cy="2233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900000">
            <a:off x="7757872" y="-169525"/>
            <a:ext cx="2233930" cy="2233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7588147" y="-535411"/>
            <a:ext cx="2233929" cy="2233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749949" y="2792150"/>
            <a:ext cx="2794424" cy="2794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8"/>
          <p:cNvPicPr preferRelativeResize="0"/>
          <p:nvPr/>
        </p:nvPicPr>
        <p:blipFill rotWithShape="1">
          <a:blip r:embed="rId6">
            <a:alphaModFix/>
          </a:blip>
          <a:srcRect l="28007" r="28576"/>
          <a:stretch/>
        </p:blipFill>
        <p:spPr>
          <a:xfrm rot="886981">
            <a:off x="-514130" y="2149118"/>
            <a:ext cx="1316037" cy="3031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429725" y="300900"/>
            <a:ext cx="8284500" cy="4541700"/>
          </a:xfrm>
          <a:prstGeom prst="rect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xygen"/>
              <a:buChar char="●"/>
              <a:defRPr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xygen"/>
              <a:buChar char="○"/>
              <a:defRPr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xygen"/>
              <a:buChar char="■"/>
              <a:defRPr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xygen"/>
              <a:buChar char="●"/>
              <a:defRPr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xygen"/>
              <a:buChar char="○"/>
              <a:defRPr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xygen"/>
              <a:buChar char="■"/>
              <a:defRPr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xygen"/>
              <a:buChar char="●"/>
              <a:defRPr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xygen"/>
              <a:buChar char="○"/>
              <a:defRPr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xygen"/>
              <a:buChar char="■"/>
              <a:defRPr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7" r:id="rId3"/>
    <p:sldLayoutId id="2147483658" r:id="rId4"/>
    <p:sldLayoutId id="2147483660" r:id="rId5"/>
    <p:sldLayoutId id="2147483667" r:id="rId6"/>
    <p:sldLayoutId id="2147483669" r:id="rId7"/>
    <p:sldLayoutId id="2147483671" r:id="rId8"/>
    <p:sldLayoutId id="2147483674" r:id="rId9"/>
    <p:sldLayoutId id="2147483675" r:id="rId10"/>
    <p:sldLayoutId id="2147483677" r:id="rId11"/>
    <p:sldLayoutId id="2147483678" r:id="rId12"/>
    <p:sldLayoutId id="2147483681" r:id="rId13"/>
    <p:sldLayoutId id="2147483682" r:id="rId14"/>
    <p:sldLayoutId id="2147483683" r:id="rId15"/>
    <p:sldLayoutId id="2147483684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3"/>
          <p:cNvSpPr txBox="1">
            <a:spLocks noGrp="1"/>
          </p:cNvSpPr>
          <p:nvPr>
            <p:ph type="title"/>
          </p:nvPr>
        </p:nvSpPr>
        <p:spPr>
          <a:xfrm>
            <a:off x="-142642" y="871613"/>
            <a:ext cx="6264310" cy="8224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F9DC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6:NHỮNG NGƯỜI BẠN</a:t>
            </a:r>
            <a:endParaRPr sz="2400" b="1" dirty="0">
              <a:solidFill>
                <a:srgbClr val="F9DC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295;p43">
            <a:extLst>
              <a:ext uri="{FF2B5EF4-FFF2-40B4-BE49-F238E27FC236}">
                <a16:creationId xmlns:a16="http://schemas.microsoft.com/office/drawing/2014/main" id="{7276B12F-35B9-4926-B81D-9C8525E31C1A}"/>
              </a:ext>
            </a:extLst>
          </p:cNvPr>
          <p:cNvSpPr txBox="1">
            <a:spLocks/>
          </p:cNvSpPr>
          <p:nvPr/>
        </p:nvSpPr>
        <p:spPr>
          <a:xfrm>
            <a:off x="1203158" y="2198295"/>
            <a:ext cx="6862812" cy="373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104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2: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CHÂN DUNG BIỂU CẢM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Google Shape;498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050731">
            <a:off x="6882624" y="2773803"/>
            <a:ext cx="938375" cy="93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050731">
            <a:off x="1482499" y="1743428"/>
            <a:ext cx="938375" cy="93837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420;p51">
            <a:extLst>
              <a:ext uri="{FF2B5EF4-FFF2-40B4-BE49-F238E27FC236}">
                <a16:creationId xmlns:a16="http://schemas.microsoft.com/office/drawing/2014/main" id="{BEBFD8B9-94B6-4994-AE01-BE63F1C2FB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05288" y="1714384"/>
            <a:ext cx="6964016" cy="17147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4: </a:t>
            </a:r>
            <a:b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TÍCH- ĐÁNH GIÁ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63"/>
          <p:cNvSpPr txBox="1">
            <a:spLocks noGrp="1"/>
          </p:cNvSpPr>
          <p:nvPr>
            <p:ph type="title"/>
          </p:nvPr>
        </p:nvSpPr>
        <p:spPr>
          <a:xfrm>
            <a:off x="651918" y="1564294"/>
            <a:ext cx="3727985" cy="16298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EA62C1-6AC3-4C55-9209-EA565C776A8C}"/>
              </a:ext>
            </a:extLst>
          </p:cNvPr>
          <p:cNvSpPr/>
          <p:nvPr/>
        </p:nvSpPr>
        <p:spPr>
          <a:xfrm>
            <a:off x="4548194" y="1099654"/>
            <a:ext cx="3503596" cy="228704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7" name="Google Shape;557;p63"/>
          <p:cNvSpPr/>
          <p:nvPr/>
        </p:nvSpPr>
        <p:spPr>
          <a:xfrm>
            <a:off x="4436000" y="1099663"/>
            <a:ext cx="3727985" cy="2944182"/>
          </a:xfrm>
          <a:custGeom>
            <a:avLst/>
            <a:gdLst/>
            <a:ahLst/>
            <a:cxnLst/>
            <a:rect l="l" t="t" r="r" b="b"/>
            <a:pathLst>
              <a:path w="131696" h="100673" extrusionOk="0">
                <a:moveTo>
                  <a:pt x="128192" y="0"/>
                </a:moveTo>
                <a:lnTo>
                  <a:pt x="3504" y="0"/>
                </a:lnTo>
                <a:lnTo>
                  <a:pt x="3504" y="0"/>
                </a:lnTo>
                <a:lnTo>
                  <a:pt x="2821" y="0"/>
                </a:lnTo>
                <a:lnTo>
                  <a:pt x="2137" y="257"/>
                </a:lnTo>
                <a:lnTo>
                  <a:pt x="1624" y="598"/>
                </a:lnTo>
                <a:lnTo>
                  <a:pt x="1026" y="1026"/>
                </a:lnTo>
                <a:lnTo>
                  <a:pt x="599" y="1538"/>
                </a:lnTo>
                <a:lnTo>
                  <a:pt x="342" y="2137"/>
                </a:lnTo>
                <a:lnTo>
                  <a:pt x="86" y="2735"/>
                </a:lnTo>
                <a:lnTo>
                  <a:pt x="0" y="3504"/>
                </a:lnTo>
                <a:lnTo>
                  <a:pt x="0" y="79991"/>
                </a:lnTo>
                <a:lnTo>
                  <a:pt x="0" y="79991"/>
                </a:lnTo>
                <a:lnTo>
                  <a:pt x="86" y="80675"/>
                </a:lnTo>
                <a:lnTo>
                  <a:pt x="342" y="81359"/>
                </a:lnTo>
                <a:lnTo>
                  <a:pt x="599" y="81957"/>
                </a:lnTo>
                <a:lnTo>
                  <a:pt x="1026" y="82470"/>
                </a:lnTo>
                <a:lnTo>
                  <a:pt x="1624" y="82897"/>
                </a:lnTo>
                <a:lnTo>
                  <a:pt x="2137" y="83239"/>
                </a:lnTo>
                <a:lnTo>
                  <a:pt x="2821" y="83410"/>
                </a:lnTo>
                <a:lnTo>
                  <a:pt x="3504" y="83495"/>
                </a:lnTo>
                <a:lnTo>
                  <a:pt x="52132" y="83495"/>
                </a:lnTo>
                <a:lnTo>
                  <a:pt x="51191" y="89990"/>
                </a:lnTo>
                <a:lnTo>
                  <a:pt x="51191" y="89990"/>
                </a:lnTo>
                <a:lnTo>
                  <a:pt x="50850" y="91272"/>
                </a:lnTo>
                <a:lnTo>
                  <a:pt x="50251" y="92640"/>
                </a:lnTo>
                <a:lnTo>
                  <a:pt x="49910" y="93238"/>
                </a:lnTo>
                <a:lnTo>
                  <a:pt x="49482" y="93836"/>
                </a:lnTo>
                <a:lnTo>
                  <a:pt x="49055" y="94349"/>
                </a:lnTo>
                <a:lnTo>
                  <a:pt x="48628" y="94862"/>
                </a:lnTo>
                <a:lnTo>
                  <a:pt x="43842" y="98024"/>
                </a:lnTo>
                <a:lnTo>
                  <a:pt x="43842" y="98024"/>
                </a:lnTo>
                <a:lnTo>
                  <a:pt x="43585" y="98280"/>
                </a:lnTo>
                <a:lnTo>
                  <a:pt x="43415" y="98536"/>
                </a:lnTo>
                <a:lnTo>
                  <a:pt x="43329" y="98878"/>
                </a:lnTo>
                <a:lnTo>
                  <a:pt x="43244" y="99220"/>
                </a:lnTo>
                <a:lnTo>
                  <a:pt x="43329" y="99562"/>
                </a:lnTo>
                <a:lnTo>
                  <a:pt x="43415" y="99818"/>
                </a:lnTo>
                <a:lnTo>
                  <a:pt x="43585" y="100160"/>
                </a:lnTo>
                <a:lnTo>
                  <a:pt x="43842" y="100417"/>
                </a:lnTo>
                <a:lnTo>
                  <a:pt x="43842" y="100417"/>
                </a:lnTo>
                <a:lnTo>
                  <a:pt x="44269" y="100588"/>
                </a:lnTo>
                <a:lnTo>
                  <a:pt x="44782" y="100673"/>
                </a:lnTo>
                <a:lnTo>
                  <a:pt x="65891" y="100673"/>
                </a:lnTo>
                <a:lnTo>
                  <a:pt x="86914" y="100673"/>
                </a:lnTo>
                <a:lnTo>
                  <a:pt x="86914" y="100673"/>
                </a:lnTo>
                <a:lnTo>
                  <a:pt x="87427" y="100588"/>
                </a:lnTo>
                <a:lnTo>
                  <a:pt x="87854" y="100417"/>
                </a:lnTo>
                <a:lnTo>
                  <a:pt x="87854" y="100417"/>
                </a:lnTo>
                <a:lnTo>
                  <a:pt x="88111" y="100160"/>
                </a:lnTo>
                <a:lnTo>
                  <a:pt x="88281" y="99818"/>
                </a:lnTo>
                <a:lnTo>
                  <a:pt x="88367" y="99562"/>
                </a:lnTo>
                <a:lnTo>
                  <a:pt x="88452" y="99220"/>
                </a:lnTo>
                <a:lnTo>
                  <a:pt x="88367" y="98878"/>
                </a:lnTo>
                <a:lnTo>
                  <a:pt x="88281" y="98536"/>
                </a:lnTo>
                <a:lnTo>
                  <a:pt x="88111" y="98280"/>
                </a:lnTo>
                <a:lnTo>
                  <a:pt x="87854" y="98024"/>
                </a:lnTo>
                <a:lnTo>
                  <a:pt x="83154" y="94862"/>
                </a:lnTo>
                <a:lnTo>
                  <a:pt x="83154" y="94862"/>
                </a:lnTo>
                <a:lnTo>
                  <a:pt x="83068" y="94862"/>
                </a:lnTo>
                <a:lnTo>
                  <a:pt x="83068" y="94862"/>
                </a:lnTo>
                <a:lnTo>
                  <a:pt x="82556" y="94349"/>
                </a:lnTo>
                <a:lnTo>
                  <a:pt x="82128" y="93836"/>
                </a:lnTo>
                <a:lnTo>
                  <a:pt x="81786" y="93238"/>
                </a:lnTo>
                <a:lnTo>
                  <a:pt x="81445" y="92640"/>
                </a:lnTo>
                <a:lnTo>
                  <a:pt x="80846" y="91272"/>
                </a:lnTo>
                <a:lnTo>
                  <a:pt x="80505" y="89990"/>
                </a:lnTo>
                <a:lnTo>
                  <a:pt x="79564" y="83495"/>
                </a:lnTo>
                <a:lnTo>
                  <a:pt x="128192" y="83495"/>
                </a:lnTo>
                <a:lnTo>
                  <a:pt x="128192" y="83495"/>
                </a:lnTo>
                <a:lnTo>
                  <a:pt x="128875" y="83410"/>
                </a:lnTo>
                <a:lnTo>
                  <a:pt x="129559" y="83239"/>
                </a:lnTo>
                <a:lnTo>
                  <a:pt x="130157" y="82897"/>
                </a:lnTo>
                <a:lnTo>
                  <a:pt x="130670" y="82470"/>
                </a:lnTo>
                <a:lnTo>
                  <a:pt x="131097" y="81957"/>
                </a:lnTo>
                <a:lnTo>
                  <a:pt x="131354" y="81359"/>
                </a:lnTo>
                <a:lnTo>
                  <a:pt x="131610" y="80675"/>
                </a:lnTo>
                <a:lnTo>
                  <a:pt x="131696" y="79991"/>
                </a:lnTo>
                <a:lnTo>
                  <a:pt x="131696" y="3504"/>
                </a:lnTo>
                <a:lnTo>
                  <a:pt x="131696" y="3504"/>
                </a:lnTo>
                <a:lnTo>
                  <a:pt x="131610" y="2735"/>
                </a:lnTo>
                <a:lnTo>
                  <a:pt x="131354" y="2137"/>
                </a:lnTo>
                <a:lnTo>
                  <a:pt x="131097" y="1538"/>
                </a:lnTo>
                <a:lnTo>
                  <a:pt x="130670" y="1026"/>
                </a:lnTo>
                <a:lnTo>
                  <a:pt x="130157" y="598"/>
                </a:lnTo>
                <a:lnTo>
                  <a:pt x="129559" y="257"/>
                </a:lnTo>
                <a:lnTo>
                  <a:pt x="128875" y="0"/>
                </a:lnTo>
                <a:lnTo>
                  <a:pt x="128192" y="0"/>
                </a:lnTo>
                <a:lnTo>
                  <a:pt x="128192" y="0"/>
                </a:lnTo>
                <a:close/>
                <a:moveTo>
                  <a:pt x="65891" y="80932"/>
                </a:moveTo>
                <a:lnTo>
                  <a:pt x="65891" y="80932"/>
                </a:lnTo>
                <a:lnTo>
                  <a:pt x="65463" y="80846"/>
                </a:lnTo>
                <a:lnTo>
                  <a:pt x="65036" y="80761"/>
                </a:lnTo>
                <a:lnTo>
                  <a:pt x="64694" y="80504"/>
                </a:lnTo>
                <a:lnTo>
                  <a:pt x="64352" y="80248"/>
                </a:lnTo>
                <a:lnTo>
                  <a:pt x="64096" y="79991"/>
                </a:lnTo>
                <a:lnTo>
                  <a:pt x="63925" y="79650"/>
                </a:lnTo>
                <a:lnTo>
                  <a:pt x="63840" y="79222"/>
                </a:lnTo>
                <a:lnTo>
                  <a:pt x="63754" y="78795"/>
                </a:lnTo>
                <a:lnTo>
                  <a:pt x="63754" y="78795"/>
                </a:lnTo>
                <a:lnTo>
                  <a:pt x="63840" y="78368"/>
                </a:lnTo>
                <a:lnTo>
                  <a:pt x="63925" y="78026"/>
                </a:lnTo>
                <a:lnTo>
                  <a:pt x="64096" y="77599"/>
                </a:lnTo>
                <a:lnTo>
                  <a:pt x="64352" y="77342"/>
                </a:lnTo>
                <a:lnTo>
                  <a:pt x="64694" y="77086"/>
                </a:lnTo>
                <a:lnTo>
                  <a:pt x="65036" y="76915"/>
                </a:lnTo>
                <a:lnTo>
                  <a:pt x="65463" y="76744"/>
                </a:lnTo>
                <a:lnTo>
                  <a:pt x="65891" y="76744"/>
                </a:lnTo>
                <a:lnTo>
                  <a:pt x="65891" y="76744"/>
                </a:lnTo>
                <a:lnTo>
                  <a:pt x="66233" y="76744"/>
                </a:lnTo>
                <a:lnTo>
                  <a:pt x="66660" y="76915"/>
                </a:lnTo>
                <a:lnTo>
                  <a:pt x="67002" y="77086"/>
                </a:lnTo>
                <a:lnTo>
                  <a:pt x="67344" y="77342"/>
                </a:lnTo>
                <a:lnTo>
                  <a:pt x="67600" y="77599"/>
                </a:lnTo>
                <a:lnTo>
                  <a:pt x="67771" y="78026"/>
                </a:lnTo>
                <a:lnTo>
                  <a:pt x="67856" y="78368"/>
                </a:lnTo>
                <a:lnTo>
                  <a:pt x="67942" y="78795"/>
                </a:lnTo>
                <a:lnTo>
                  <a:pt x="67942" y="78795"/>
                </a:lnTo>
                <a:lnTo>
                  <a:pt x="67856" y="79222"/>
                </a:lnTo>
                <a:lnTo>
                  <a:pt x="67771" y="79650"/>
                </a:lnTo>
                <a:lnTo>
                  <a:pt x="67600" y="79991"/>
                </a:lnTo>
                <a:lnTo>
                  <a:pt x="67344" y="80248"/>
                </a:lnTo>
                <a:lnTo>
                  <a:pt x="67002" y="80504"/>
                </a:lnTo>
                <a:lnTo>
                  <a:pt x="66660" y="80761"/>
                </a:lnTo>
                <a:lnTo>
                  <a:pt x="66233" y="80846"/>
                </a:lnTo>
                <a:lnTo>
                  <a:pt x="65891" y="80932"/>
                </a:lnTo>
                <a:lnTo>
                  <a:pt x="65891" y="80932"/>
                </a:lnTo>
                <a:close/>
                <a:moveTo>
                  <a:pt x="126568" y="74009"/>
                </a:moveTo>
                <a:lnTo>
                  <a:pt x="5128" y="74009"/>
                </a:lnTo>
                <a:lnTo>
                  <a:pt x="5128" y="4871"/>
                </a:lnTo>
                <a:lnTo>
                  <a:pt x="126568" y="4871"/>
                </a:lnTo>
                <a:lnTo>
                  <a:pt x="126568" y="7400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68"/>
          <p:cNvSpPr txBox="1">
            <a:spLocks noGrp="1"/>
          </p:cNvSpPr>
          <p:nvPr>
            <p:ph type="title"/>
          </p:nvPr>
        </p:nvSpPr>
        <p:spPr>
          <a:xfrm>
            <a:off x="1857676" y="1470163"/>
            <a:ext cx="5775158" cy="130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SÁNG TẠO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2" name="Google Shape;602;p68"/>
          <p:cNvCxnSpPr/>
          <p:nvPr/>
        </p:nvCxnSpPr>
        <p:spPr>
          <a:xfrm>
            <a:off x="3850075" y="2868900"/>
            <a:ext cx="1443900" cy="0"/>
          </a:xfrm>
          <a:prstGeom prst="straightConnector1">
            <a:avLst/>
          </a:prstGeom>
          <a:noFill/>
          <a:ln w="762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E30A3-5432-4D59-8394-0501CEF1D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66" y="348773"/>
            <a:ext cx="7704000" cy="572700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CHÂN DUNG BIỂU CẢM ĐƯỢC TẠO TỪ CHẤT LIỆU KHÁC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1B3A656-705E-4CAD-A4FB-6CE5F6EBF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974" y="1049455"/>
            <a:ext cx="2247900" cy="3371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 descr="A picture containing text, accessory&#10;&#10;Description automatically generated">
            <a:extLst>
              <a:ext uri="{FF2B5EF4-FFF2-40B4-BE49-F238E27FC236}">
                <a16:creationId xmlns:a16="http://schemas.microsoft.com/office/drawing/2014/main" id="{AFD7CE61-E658-4D68-B4E5-50654F886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511" y="1049455"/>
            <a:ext cx="2247900" cy="3371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1FC5FCB4-A972-4F92-A357-9D8110444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0365" y="1047749"/>
            <a:ext cx="2528887" cy="337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833234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abric&#10;&#10;Description automatically generated">
            <a:extLst>
              <a:ext uri="{FF2B5EF4-FFF2-40B4-BE49-F238E27FC236}">
                <a16:creationId xmlns:a16="http://schemas.microsoft.com/office/drawing/2014/main" id="{3B6D3F6F-62DB-4E78-8B3A-95DCC1EFA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702" y="596084"/>
            <a:ext cx="2542224" cy="35750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23" name="Google Shape;323;p45"/>
          <p:cNvSpPr txBox="1">
            <a:spLocks noGrp="1"/>
          </p:cNvSpPr>
          <p:nvPr>
            <p:ph type="title"/>
          </p:nvPr>
        </p:nvSpPr>
        <p:spPr>
          <a:xfrm>
            <a:off x="505368" y="2028333"/>
            <a:ext cx="443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</a:t>
            </a:r>
            <a:b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" name="Google Shape;327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145012">
            <a:off x="6603405" y="3252003"/>
            <a:ext cx="2486401" cy="2486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976683">
            <a:off x="7299408" y="2056523"/>
            <a:ext cx="3080806" cy="3080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805814">
            <a:off x="7380684" y="3100922"/>
            <a:ext cx="1860194" cy="1860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7"/>
          <p:cNvSpPr txBox="1">
            <a:spLocks noGrp="1"/>
          </p:cNvSpPr>
          <p:nvPr>
            <p:ph type="title"/>
          </p:nvPr>
        </p:nvSpPr>
        <p:spPr>
          <a:xfrm>
            <a:off x="317634" y="377648"/>
            <a:ext cx="711496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ẢNH BIỂU HIỆN CẢM XÚC TRÊN KHUÔN MẶT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child wearing a flower crown&#10;&#10;Description automatically generated with low confidence">
            <a:extLst>
              <a:ext uri="{FF2B5EF4-FFF2-40B4-BE49-F238E27FC236}">
                <a16:creationId xmlns:a16="http://schemas.microsoft.com/office/drawing/2014/main" id="{946339F3-090C-4F86-BD64-9CED81506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539" y="1027350"/>
            <a:ext cx="2470760" cy="35550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A person holding a flower&#10;&#10;Description automatically generated with medium confidence">
            <a:extLst>
              <a:ext uri="{FF2B5EF4-FFF2-40B4-BE49-F238E27FC236}">
                <a16:creationId xmlns:a16="http://schemas.microsoft.com/office/drawing/2014/main" id="{550FC8C7-CA49-40B8-85FC-DAA57838C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5911" y="1027350"/>
            <a:ext cx="2301163" cy="13910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 descr="A collage of a child&#10;&#10;Description automatically generated with medium confidence">
            <a:extLst>
              <a:ext uri="{FF2B5EF4-FFF2-40B4-BE49-F238E27FC236}">
                <a16:creationId xmlns:a16="http://schemas.microsoft.com/office/drawing/2014/main" id="{E7C8D923-EF89-43E0-A982-832C7FE49B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4165" b="50192"/>
          <a:stretch/>
        </p:blipFill>
        <p:spPr>
          <a:xfrm>
            <a:off x="4332449" y="2571750"/>
            <a:ext cx="1266925" cy="2040024"/>
          </a:xfrm>
          <a:prstGeom prst="rect">
            <a:avLst/>
          </a:prstGeom>
        </p:spPr>
      </p:pic>
      <p:pic>
        <p:nvPicPr>
          <p:cNvPr id="19" name="Picture 18" descr="A collage of a child&#10;&#10;Description automatically generated with medium confidence">
            <a:extLst>
              <a:ext uri="{FF2B5EF4-FFF2-40B4-BE49-F238E27FC236}">
                <a16:creationId xmlns:a16="http://schemas.microsoft.com/office/drawing/2014/main" id="{C1D2741D-CFB7-42C7-9510-146898F4DB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0486" r="84165"/>
          <a:stretch/>
        </p:blipFill>
        <p:spPr>
          <a:xfrm>
            <a:off x="6568039" y="2583787"/>
            <a:ext cx="1266925" cy="2027987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1097CBE5-DA9E-44B5-977D-C21ADE8B39CB}"/>
              </a:ext>
            </a:extLst>
          </p:cNvPr>
          <p:cNvGrpSpPr/>
          <p:nvPr/>
        </p:nvGrpSpPr>
        <p:grpSpPr>
          <a:xfrm>
            <a:off x="1468918" y="950348"/>
            <a:ext cx="484968" cy="442762"/>
            <a:chOff x="864421" y="1020278"/>
            <a:chExt cx="484968" cy="44276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3746286-9EE9-4E34-B2CD-41F1E7B67BEF}"/>
                </a:ext>
              </a:extLst>
            </p:cNvPr>
            <p:cNvSpPr/>
            <p:nvPr/>
          </p:nvSpPr>
          <p:spPr>
            <a:xfrm>
              <a:off x="864421" y="1020278"/>
              <a:ext cx="484968" cy="442762"/>
            </a:xfrm>
            <a:prstGeom prst="ellipse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A5F41AB-2EE7-415A-8B29-B08B55D66159}"/>
                </a:ext>
              </a:extLst>
            </p:cNvPr>
            <p:cNvSpPr txBox="1"/>
            <p:nvPr/>
          </p:nvSpPr>
          <p:spPr>
            <a:xfrm>
              <a:off x="956750" y="1027350"/>
              <a:ext cx="2560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accent3">
                      <a:lumMod val="95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E56C7B7-FF16-4262-B477-E90E2FF74820}"/>
              </a:ext>
            </a:extLst>
          </p:cNvPr>
          <p:cNvGrpSpPr/>
          <p:nvPr/>
        </p:nvGrpSpPr>
        <p:grpSpPr>
          <a:xfrm>
            <a:off x="6959017" y="2028172"/>
            <a:ext cx="484968" cy="442762"/>
            <a:chOff x="864421" y="1020278"/>
            <a:chExt cx="484968" cy="442762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91E41758-71B5-440F-B345-100CE25965C1}"/>
                </a:ext>
              </a:extLst>
            </p:cNvPr>
            <p:cNvSpPr/>
            <p:nvPr/>
          </p:nvSpPr>
          <p:spPr>
            <a:xfrm>
              <a:off x="864421" y="1020278"/>
              <a:ext cx="484968" cy="442762"/>
            </a:xfrm>
            <a:prstGeom prst="ellipse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29383EB-4697-4092-84A3-5DE0C3FC77B6}"/>
                </a:ext>
              </a:extLst>
            </p:cNvPr>
            <p:cNvSpPr txBox="1"/>
            <p:nvPr/>
          </p:nvSpPr>
          <p:spPr>
            <a:xfrm>
              <a:off x="956750" y="1027350"/>
              <a:ext cx="2560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accent3">
                      <a:lumMod val="95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593FC16-E366-49BC-A079-9793844165BD}"/>
              </a:ext>
            </a:extLst>
          </p:cNvPr>
          <p:cNvGrpSpPr/>
          <p:nvPr/>
        </p:nvGrpSpPr>
        <p:grpSpPr>
          <a:xfrm>
            <a:off x="7538461" y="4274109"/>
            <a:ext cx="484968" cy="442762"/>
            <a:chOff x="864421" y="1020278"/>
            <a:chExt cx="484968" cy="442762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219C226-E949-47BE-9336-17C65FE7141E}"/>
                </a:ext>
              </a:extLst>
            </p:cNvPr>
            <p:cNvSpPr/>
            <p:nvPr/>
          </p:nvSpPr>
          <p:spPr>
            <a:xfrm>
              <a:off x="864421" y="1020278"/>
              <a:ext cx="484968" cy="442762"/>
            </a:xfrm>
            <a:prstGeom prst="ellipse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5E0B9DC-17E3-4DC3-B096-3A27992443B3}"/>
                </a:ext>
              </a:extLst>
            </p:cNvPr>
            <p:cNvSpPr txBox="1"/>
            <p:nvPr/>
          </p:nvSpPr>
          <p:spPr>
            <a:xfrm>
              <a:off x="956750" y="1027350"/>
              <a:ext cx="2560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accent3">
                      <a:lumMod val="95000"/>
                    </a:schemeClr>
                  </a:solidFill>
                </a:rPr>
                <a:t>4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1F4BBA9-363F-4B86-AF58-F6FC97BA68CC}"/>
              </a:ext>
            </a:extLst>
          </p:cNvPr>
          <p:cNvGrpSpPr/>
          <p:nvPr/>
        </p:nvGrpSpPr>
        <p:grpSpPr>
          <a:xfrm>
            <a:off x="5186718" y="4241533"/>
            <a:ext cx="484968" cy="442762"/>
            <a:chOff x="864421" y="1020278"/>
            <a:chExt cx="484968" cy="442762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E7921CB-4944-47F0-9461-BC81810562B7}"/>
                </a:ext>
              </a:extLst>
            </p:cNvPr>
            <p:cNvSpPr/>
            <p:nvPr/>
          </p:nvSpPr>
          <p:spPr>
            <a:xfrm>
              <a:off x="864421" y="1020278"/>
              <a:ext cx="484968" cy="442762"/>
            </a:xfrm>
            <a:prstGeom prst="ellipse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DFE3770-965B-4FDD-AF22-EBD3DC32FE63}"/>
                </a:ext>
              </a:extLst>
            </p:cNvPr>
            <p:cNvSpPr txBox="1"/>
            <p:nvPr/>
          </p:nvSpPr>
          <p:spPr>
            <a:xfrm>
              <a:off x="956750" y="1027350"/>
              <a:ext cx="2560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accent3">
                      <a:lumMod val="95000"/>
                    </a:schemeClr>
                  </a:solidFill>
                </a:rPr>
                <a:t>3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9"/>
          <p:cNvSpPr txBox="1">
            <a:spLocks noGrp="1"/>
          </p:cNvSpPr>
          <p:nvPr>
            <p:ph type="title"/>
          </p:nvPr>
        </p:nvSpPr>
        <p:spPr>
          <a:xfrm>
            <a:off x="827772" y="319896"/>
            <a:ext cx="690963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TRANH VẼ BIỂU HIỆN CẢM XÚC TRÊN KHUÔN MẶT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D57C06D2-921F-42FE-A928-FB1366DE0A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1" t="17354" b="11485"/>
          <a:stretch/>
        </p:blipFill>
        <p:spPr>
          <a:xfrm>
            <a:off x="981777" y="892596"/>
            <a:ext cx="2914870" cy="2861257"/>
          </a:xfrm>
          <a:prstGeom prst="rect">
            <a:avLst/>
          </a:prstGeom>
        </p:spPr>
      </p:pic>
      <p:pic>
        <p:nvPicPr>
          <p:cNvPr id="17" name="Picture 16" descr="A child's drawing of a child&#10;&#10;Description automatically generated with low confidence">
            <a:extLst>
              <a:ext uri="{FF2B5EF4-FFF2-40B4-BE49-F238E27FC236}">
                <a16:creationId xmlns:a16="http://schemas.microsoft.com/office/drawing/2014/main" id="{D80BD18A-1DFB-4A22-9C77-5FF6EF0E83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91" t="8795" r="2093" b="17353"/>
          <a:stretch/>
        </p:blipFill>
        <p:spPr>
          <a:xfrm>
            <a:off x="4951030" y="892596"/>
            <a:ext cx="3137836" cy="286125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0055BB2-C00C-4732-BB9A-5CBADEC20BF8}"/>
              </a:ext>
            </a:extLst>
          </p:cNvPr>
          <p:cNvSpPr txBox="1"/>
          <p:nvPr/>
        </p:nvSpPr>
        <p:spPr>
          <a:xfrm>
            <a:off x="1491915" y="3811719"/>
            <a:ext cx="2914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EFD3"/>
                </a:solidFill>
              </a:rPr>
              <a:t>Em</a:t>
            </a:r>
            <a:r>
              <a:rPr lang="en-US" dirty="0">
                <a:solidFill>
                  <a:srgbClr val="FFEFD3"/>
                </a:solidFill>
              </a:rPr>
              <a:t> </a:t>
            </a:r>
            <a:r>
              <a:rPr lang="en-US" dirty="0" err="1">
                <a:solidFill>
                  <a:srgbClr val="FFEFD3"/>
                </a:solidFill>
              </a:rPr>
              <a:t>tôi</a:t>
            </a:r>
            <a:r>
              <a:rPr lang="en-US" dirty="0">
                <a:solidFill>
                  <a:srgbClr val="FFEFD3"/>
                </a:solidFill>
              </a:rPr>
              <a:t>- </a:t>
            </a:r>
            <a:r>
              <a:rPr lang="en-US" dirty="0" err="1">
                <a:solidFill>
                  <a:srgbClr val="FFEFD3"/>
                </a:solidFill>
              </a:rPr>
              <a:t>Tân</a:t>
            </a:r>
            <a:r>
              <a:rPr lang="en-US" dirty="0">
                <a:solidFill>
                  <a:srgbClr val="FFEFD3"/>
                </a:solidFill>
              </a:rPr>
              <a:t> </a:t>
            </a:r>
            <a:r>
              <a:rPr lang="en-US" dirty="0" err="1">
                <a:solidFill>
                  <a:srgbClr val="FFEFD3"/>
                </a:solidFill>
              </a:rPr>
              <a:t>Thành</a:t>
            </a:r>
            <a:r>
              <a:rPr lang="en-US" dirty="0">
                <a:solidFill>
                  <a:srgbClr val="FFEFD3"/>
                </a:solidFill>
              </a:rPr>
              <a:t> </a:t>
            </a:r>
            <a:r>
              <a:rPr lang="en-US" dirty="0" err="1">
                <a:solidFill>
                  <a:srgbClr val="FFEFD3"/>
                </a:solidFill>
              </a:rPr>
              <a:t>Lợi</a:t>
            </a:r>
            <a:endParaRPr lang="en-US" dirty="0">
              <a:solidFill>
                <a:srgbClr val="FFEFD3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963B00-29F6-4F77-B2B3-C826281004C0}"/>
              </a:ext>
            </a:extLst>
          </p:cNvPr>
          <p:cNvSpPr txBox="1"/>
          <p:nvPr/>
        </p:nvSpPr>
        <p:spPr>
          <a:xfrm>
            <a:off x="5173996" y="3811719"/>
            <a:ext cx="2914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EFD3"/>
                </a:solidFill>
              </a:rPr>
              <a:t>Bà</a:t>
            </a:r>
            <a:r>
              <a:rPr lang="en-US" dirty="0">
                <a:solidFill>
                  <a:srgbClr val="FFEFD3"/>
                </a:solidFill>
              </a:rPr>
              <a:t> </a:t>
            </a:r>
            <a:r>
              <a:rPr lang="en-US" dirty="0" err="1">
                <a:solidFill>
                  <a:srgbClr val="FFEFD3"/>
                </a:solidFill>
              </a:rPr>
              <a:t>em</a:t>
            </a:r>
            <a:r>
              <a:rPr lang="en-US" dirty="0">
                <a:solidFill>
                  <a:srgbClr val="FFEFD3"/>
                </a:solidFill>
              </a:rPr>
              <a:t>- </a:t>
            </a:r>
            <a:r>
              <a:rPr lang="en-US" dirty="0" err="1">
                <a:solidFill>
                  <a:srgbClr val="FFEFD3"/>
                </a:solidFill>
              </a:rPr>
              <a:t>Võ</a:t>
            </a:r>
            <a:r>
              <a:rPr lang="en-US" dirty="0">
                <a:solidFill>
                  <a:srgbClr val="FFEFD3"/>
                </a:solidFill>
              </a:rPr>
              <a:t> </a:t>
            </a:r>
            <a:r>
              <a:rPr lang="en-US" dirty="0" err="1">
                <a:solidFill>
                  <a:srgbClr val="FFEFD3"/>
                </a:solidFill>
              </a:rPr>
              <a:t>Thị</a:t>
            </a:r>
            <a:r>
              <a:rPr lang="en-US" dirty="0">
                <a:solidFill>
                  <a:srgbClr val="FFEFD3"/>
                </a:solidFill>
              </a:rPr>
              <a:t> Minh Anh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2"/>
          <p:cNvSpPr txBox="1">
            <a:spLocks noGrp="1"/>
          </p:cNvSpPr>
          <p:nvPr>
            <p:ph type="title"/>
          </p:nvPr>
        </p:nvSpPr>
        <p:spPr>
          <a:xfrm>
            <a:off x="168442" y="1271205"/>
            <a:ext cx="8807116" cy="214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</a:t>
            </a:r>
            <a:br>
              <a:rPr lang="en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KIẾN TẠO KIẾN THỨC</a:t>
            </a:r>
            <a:br>
              <a:rPr lang="e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KĨ NĂNG</a:t>
            </a:r>
            <a:endParaRPr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BCF31-419E-482F-AAED-8729E38B0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971" y="398844"/>
            <a:ext cx="5841579" cy="572700"/>
          </a:xfrm>
        </p:spPr>
        <p:txBody>
          <a:bodyPr/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 BƯỚC THỰC HIỆN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B2BC418-9C60-484D-972B-B79EDDD139A1}"/>
              </a:ext>
            </a:extLst>
          </p:cNvPr>
          <p:cNvGrpSpPr/>
          <p:nvPr/>
        </p:nvGrpSpPr>
        <p:grpSpPr>
          <a:xfrm>
            <a:off x="804724" y="1140593"/>
            <a:ext cx="2059807" cy="3540554"/>
            <a:chOff x="804724" y="1140593"/>
            <a:chExt cx="2059807" cy="3540554"/>
          </a:xfrm>
        </p:grpSpPr>
        <p:pic>
          <p:nvPicPr>
            <p:cNvPr id="5" name="Picture 4" descr="A drawing of a child&#10;&#10;Description automatically generated with low confidence">
              <a:extLst>
                <a:ext uri="{FF2B5EF4-FFF2-40B4-BE49-F238E27FC236}">
                  <a16:creationId xmlns:a16="http://schemas.microsoft.com/office/drawing/2014/main" id="{58D242D8-F7F5-4FDF-8D99-3C1CD7F5D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0771" y="1140593"/>
              <a:ext cx="1953760" cy="286231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9CB9981-566A-4BB2-8315-1093AFC822F9}"/>
                </a:ext>
              </a:extLst>
            </p:cNvPr>
            <p:cNvSpPr txBox="1"/>
            <p:nvPr/>
          </p:nvSpPr>
          <p:spPr>
            <a:xfrm>
              <a:off x="804724" y="4157927"/>
              <a:ext cx="20598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F7EEBA"/>
                  </a:solidFill>
                </a:rPr>
                <a:t>Bước</a:t>
              </a:r>
              <a:r>
                <a:rPr lang="en-US" dirty="0">
                  <a:solidFill>
                    <a:srgbClr val="F7EEBA"/>
                  </a:solidFill>
                </a:rPr>
                <a:t> 1: </a:t>
              </a:r>
              <a:r>
                <a:rPr lang="en-US" dirty="0" err="1">
                  <a:solidFill>
                    <a:srgbClr val="F7EEBA"/>
                  </a:solidFill>
                </a:rPr>
                <a:t>Vẽ</a:t>
              </a:r>
              <a:r>
                <a:rPr lang="en-US" dirty="0">
                  <a:solidFill>
                    <a:srgbClr val="F7EEBA"/>
                  </a:solidFill>
                </a:rPr>
                <a:t> </a:t>
              </a:r>
              <a:r>
                <a:rPr lang="en-US" dirty="0" err="1">
                  <a:solidFill>
                    <a:srgbClr val="F7EEBA"/>
                  </a:solidFill>
                </a:rPr>
                <a:t>Chân</a:t>
              </a:r>
              <a:r>
                <a:rPr lang="en-US" dirty="0">
                  <a:solidFill>
                    <a:srgbClr val="F7EEBA"/>
                  </a:solidFill>
                </a:rPr>
                <a:t> dung </a:t>
              </a:r>
              <a:r>
                <a:rPr lang="en-US" dirty="0" err="1">
                  <a:solidFill>
                    <a:srgbClr val="F7EEBA"/>
                  </a:solidFill>
                </a:rPr>
                <a:t>và</a:t>
              </a:r>
              <a:r>
                <a:rPr lang="en-US" dirty="0">
                  <a:solidFill>
                    <a:srgbClr val="F7EEBA"/>
                  </a:solidFill>
                </a:rPr>
                <a:t> </a:t>
              </a:r>
              <a:r>
                <a:rPr lang="en-US" dirty="0" err="1">
                  <a:solidFill>
                    <a:srgbClr val="F7EEBA"/>
                  </a:solidFill>
                </a:rPr>
                <a:t>biểu</a:t>
              </a:r>
              <a:r>
                <a:rPr lang="en-US" dirty="0">
                  <a:solidFill>
                    <a:srgbClr val="F7EEBA"/>
                  </a:solidFill>
                </a:rPr>
                <a:t> </a:t>
              </a:r>
              <a:r>
                <a:rPr lang="en-US" dirty="0" err="1">
                  <a:solidFill>
                    <a:srgbClr val="F7EEBA"/>
                  </a:solidFill>
                </a:rPr>
                <a:t>cảm</a:t>
              </a:r>
              <a:r>
                <a:rPr lang="en-US" dirty="0">
                  <a:solidFill>
                    <a:srgbClr val="F7EEBA"/>
                  </a:solidFill>
                </a:rPr>
                <a:t> </a:t>
              </a:r>
              <a:r>
                <a:rPr lang="en-US" dirty="0" err="1">
                  <a:solidFill>
                    <a:srgbClr val="F7EEBA"/>
                  </a:solidFill>
                </a:rPr>
                <a:t>khuôn</a:t>
              </a:r>
              <a:r>
                <a:rPr lang="en-US" dirty="0">
                  <a:solidFill>
                    <a:srgbClr val="F7EEBA"/>
                  </a:solidFill>
                </a:rPr>
                <a:t> </a:t>
              </a:r>
              <a:r>
                <a:rPr lang="en-US" dirty="0" err="1">
                  <a:solidFill>
                    <a:srgbClr val="F7EEBA"/>
                  </a:solidFill>
                </a:rPr>
                <a:t>mặt</a:t>
              </a:r>
              <a:endParaRPr lang="en-US" dirty="0">
                <a:solidFill>
                  <a:srgbClr val="F7EEBA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97F0784-95C1-4ABB-82C6-B16A6F9FF18D}"/>
              </a:ext>
            </a:extLst>
          </p:cNvPr>
          <p:cNvGrpSpPr/>
          <p:nvPr/>
        </p:nvGrpSpPr>
        <p:grpSpPr>
          <a:xfrm>
            <a:off x="3285172" y="1140592"/>
            <a:ext cx="2056752" cy="3432833"/>
            <a:chOff x="3285172" y="1140592"/>
            <a:chExt cx="2056752" cy="3432833"/>
          </a:xfrm>
        </p:grpSpPr>
        <p:pic>
          <p:nvPicPr>
            <p:cNvPr id="7" name="Picture 6" descr="A drawing of a cat&#10;&#10;Description automatically generated with medium confidence">
              <a:extLst>
                <a:ext uri="{FF2B5EF4-FFF2-40B4-BE49-F238E27FC236}">
                  <a16:creationId xmlns:a16="http://schemas.microsoft.com/office/drawing/2014/main" id="{E1B1BA08-EB9E-456F-B36E-D23396BA9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85172" y="1140592"/>
              <a:ext cx="2056752" cy="286231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9873A42-6015-4EA4-9AAD-8F706DBE3DEF}"/>
                </a:ext>
              </a:extLst>
            </p:cNvPr>
            <p:cNvSpPr txBox="1"/>
            <p:nvPr/>
          </p:nvSpPr>
          <p:spPr>
            <a:xfrm>
              <a:off x="3391001" y="4265648"/>
              <a:ext cx="18450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F7EEBA"/>
                  </a:solidFill>
                </a:rPr>
                <a:t>Bước</a:t>
              </a:r>
              <a:r>
                <a:rPr lang="en-US" dirty="0">
                  <a:solidFill>
                    <a:srgbClr val="F7EEBA"/>
                  </a:solidFill>
                </a:rPr>
                <a:t> 2: </a:t>
              </a:r>
              <a:r>
                <a:rPr lang="en-US" dirty="0" err="1">
                  <a:solidFill>
                    <a:srgbClr val="F7EEBA"/>
                  </a:solidFill>
                </a:rPr>
                <a:t>Vẽ</a:t>
              </a:r>
              <a:r>
                <a:rPr lang="en-US" dirty="0">
                  <a:solidFill>
                    <a:srgbClr val="F7EEBA"/>
                  </a:solidFill>
                </a:rPr>
                <a:t> chi </a:t>
              </a:r>
              <a:r>
                <a:rPr lang="en-US" dirty="0" err="1">
                  <a:solidFill>
                    <a:srgbClr val="F7EEBA"/>
                  </a:solidFill>
                </a:rPr>
                <a:t>tiết</a:t>
              </a:r>
              <a:endParaRPr lang="en-US" dirty="0">
                <a:solidFill>
                  <a:srgbClr val="F7EEBA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37437C3-5F22-4FB9-B426-E68E9D5E0FB2}"/>
              </a:ext>
            </a:extLst>
          </p:cNvPr>
          <p:cNvGrpSpPr/>
          <p:nvPr/>
        </p:nvGrpSpPr>
        <p:grpSpPr>
          <a:xfrm>
            <a:off x="5762566" y="1140592"/>
            <a:ext cx="2544280" cy="3540554"/>
            <a:chOff x="5762566" y="1140592"/>
            <a:chExt cx="2544280" cy="3540554"/>
          </a:xfrm>
        </p:grpSpPr>
        <p:pic>
          <p:nvPicPr>
            <p:cNvPr id="9" name="Picture 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2FB88591-E667-49B2-8981-536344663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62566" y="1140592"/>
              <a:ext cx="2544280" cy="286231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00328F6-5862-48F5-BBF4-6ADCD59D6998}"/>
                </a:ext>
              </a:extLst>
            </p:cNvPr>
            <p:cNvSpPr txBox="1"/>
            <p:nvPr/>
          </p:nvSpPr>
          <p:spPr>
            <a:xfrm>
              <a:off x="6060699" y="4157926"/>
              <a:ext cx="19480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F7EEBA"/>
                  </a:solidFill>
                </a:rPr>
                <a:t>Bước</a:t>
              </a:r>
              <a:r>
                <a:rPr lang="en-US" dirty="0">
                  <a:solidFill>
                    <a:srgbClr val="F7EEBA"/>
                  </a:solidFill>
                </a:rPr>
                <a:t> 3: </a:t>
              </a:r>
              <a:r>
                <a:rPr lang="en-US" dirty="0" err="1">
                  <a:solidFill>
                    <a:srgbClr val="F7EEBA"/>
                  </a:solidFill>
                </a:rPr>
                <a:t>Vẽ</a:t>
              </a:r>
              <a:r>
                <a:rPr lang="en-US" dirty="0">
                  <a:solidFill>
                    <a:srgbClr val="F7EEBA"/>
                  </a:solidFill>
                </a:rPr>
                <a:t> </a:t>
              </a:r>
              <a:r>
                <a:rPr lang="en-US" dirty="0" err="1">
                  <a:solidFill>
                    <a:srgbClr val="F7EEBA"/>
                  </a:solidFill>
                </a:rPr>
                <a:t>màu</a:t>
              </a:r>
              <a:r>
                <a:rPr lang="en-US" dirty="0">
                  <a:solidFill>
                    <a:srgbClr val="F7EEBA"/>
                  </a:solidFill>
                </a:rPr>
                <a:t> </a:t>
              </a:r>
              <a:r>
                <a:rPr lang="en-US" dirty="0" err="1">
                  <a:solidFill>
                    <a:srgbClr val="F7EEBA"/>
                  </a:solidFill>
                </a:rPr>
                <a:t>và</a:t>
              </a:r>
              <a:r>
                <a:rPr lang="en-US" dirty="0">
                  <a:solidFill>
                    <a:srgbClr val="F7EEBA"/>
                  </a:solidFill>
                </a:rPr>
                <a:t> </a:t>
              </a:r>
              <a:r>
                <a:rPr lang="en-US" dirty="0" err="1">
                  <a:solidFill>
                    <a:srgbClr val="F7EEBA"/>
                  </a:solidFill>
                </a:rPr>
                <a:t>hoàn</a:t>
              </a:r>
              <a:r>
                <a:rPr lang="en-US" dirty="0">
                  <a:solidFill>
                    <a:srgbClr val="F7EEBA"/>
                  </a:solidFill>
                </a:rPr>
                <a:t> </a:t>
              </a:r>
              <a:r>
                <a:rPr lang="en-US" dirty="0" err="1">
                  <a:solidFill>
                    <a:srgbClr val="F7EEBA"/>
                  </a:solidFill>
                </a:rPr>
                <a:t>thiện</a:t>
              </a:r>
              <a:r>
                <a:rPr lang="en-US" dirty="0">
                  <a:solidFill>
                    <a:srgbClr val="F7EEBA"/>
                  </a:solidFill>
                </a:rPr>
                <a:t> </a:t>
              </a:r>
              <a:r>
                <a:rPr lang="en-US" dirty="0" err="1">
                  <a:solidFill>
                    <a:srgbClr val="F7EEBA"/>
                  </a:solidFill>
                </a:rPr>
                <a:t>sản</a:t>
              </a:r>
              <a:r>
                <a:rPr lang="en-US" dirty="0">
                  <a:solidFill>
                    <a:srgbClr val="F7EEBA"/>
                  </a:solidFill>
                </a:rPr>
                <a:t> </a:t>
              </a:r>
              <a:r>
                <a:rPr lang="en-US" dirty="0" err="1">
                  <a:solidFill>
                    <a:srgbClr val="F7EEBA"/>
                  </a:solidFill>
                </a:rPr>
                <a:t>phẩm</a:t>
              </a:r>
              <a:endParaRPr lang="en-US" dirty="0">
                <a:solidFill>
                  <a:srgbClr val="F7EEB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052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58"/>
          <p:cNvSpPr txBox="1">
            <a:spLocks noGrp="1"/>
          </p:cNvSpPr>
          <p:nvPr>
            <p:ph type="title"/>
          </p:nvPr>
        </p:nvSpPr>
        <p:spPr>
          <a:xfrm>
            <a:off x="644893" y="1695655"/>
            <a:ext cx="7632834" cy="14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</a:t>
            </a:r>
            <a:b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TẬP- SÁNG TẠO</a:t>
            </a:r>
            <a:endParaRPr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51"/>
          <p:cNvSpPr txBox="1">
            <a:spLocks noGrp="1"/>
          </p:cNvSpPr>
          <p:nvPr>
            <p:ph type="title"/>
          </p:nvPr>
        </p:nvSpPr>
        <p:spPr>
          <a:xfrm>
            <a:off x="528571" y="331468"/>
            <a:ext cx="391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THAM KHẢO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9ACDA620-D40F-4F47-8FC0-9DC1A6A82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027" y="1124752"/>
            <a:ext cx="2209800" cy="304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346C1EE-45D5-468C-8265-B759814502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608"/>
          <a:stretch/>
        </p:blipFill>
        <p:spPr>
          <a:xfrm>
            <a:off x="3259629" y="1124752"/>
            <a:ext cx="2397083" cy="30578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A painting of a child&#10;&#10;Description automatically generated with low confidence">
            <a:extLst>
              <a:ext uri="{FF2B5EF4-FFF2-40B4-BE49-F238E27FC236}">
                <a16:creationId xmlns:a16="http://schemas.microsoft.com/office/drawing/2014/main" id="{A0D1570D-FAAD-4A5E-951D-B5A9F15986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4515" y="1101389"/>
            <a:ext cx="2396422" cy="30713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1EC0391-C5CF-4444-8D94-F142D5D79327}"/>
              </a:ext>
            </a:extLst>
          </p:cNvPr>
          <p:cNvSpPr txBox="1">
            <a:spLocks/>
          </p:cNvSpPr>
          <p:nvPr/>
        </p:nvSpPr>
        <p:spPr>
          <a:xfrm>
            <a:off x="499695" y="331467"/>
            <a:ext cx="391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7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THAM KHẢO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painting of a person&#10;&#10;Description automatically generated with low confidence">
            <a:extLst>
              <a:ext uri="{FF2B5EF4-FFF2-40B4-BE49-F238E27FC236}">
                <a16:creationId xmlns:a16="http://schemas.microsoft.com/office/drawing/2014/main" id="{90218BF7-863A-463A-8D71-3D1ECC034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669" y="1191428"/>
            <a:ext cx="2089500" cy="2928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 picture containing colorful&#10;&#10;Description automatically generated">
            <a:extLst>
              <a:ext uri="{FF2B5EF4-FFF2-40B4-BE49-F238E27FC236}">
                <a16:creationId xmlns:a16="http://schemas.microsoft.com/office/drawing/2014/main" id="{9D7775D2-D0F6-49C8-B4EE-E307C73A4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3679" y="1187859"/>
            <a:ext cx="1950420" cy="29777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A person's face on a red background&#10;&#10;Description automatically generated with medium confidence">
            <a:extLst>
              <a:ext uri="{FF2B5EF4-FFF2-40B4-BE49-F238E27FC236}">
                <a16:creationId xmlns:a16="http://schemas.microsoft.com/office/drawing/2014/main" id="{30676EC3-9360-4F96-88B7-4A033484F8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71" t="2993" r="4410" b="3813"/>
          <a:stretch/>
        </p:blipFill>
        <p:spPr>
          <a:xfrm>
            <a:off x="6008831" y="1146224"/>
            <a:ext cx="2261500" cy="3019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1439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azon Rainforest Deforestation Awareness by Slidesgo">
  <a:themeElements>
    <a:clrScheme name="Simple Light">
      <a:dk1>
        <a:srgbClr val="7AB6AC"/>
      </a:dk1>
      <a:lt1>
        <a:srgbClr val="004840"/>
      </a:lt1>
      <a:dk2>
        <a:srgbClr val="AFB672"/>
      </a:dk2>
      <a:lt2>
        <a:srgbClr val="FFEFD3"/>
      </a:lt2>
      <a:accent1>
        <a:srgbClr val="F65E75"/>
      </a:accent1>
      <a:accent2>
        <a:srgbClr val="FFDB48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7AB6A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125</Words>
  <Application>Microsoft Office PowerPoint</Application>
  <PresentationFormat>On-screen Show (16:9)</PresentationFormat>
  <Paragraphs>24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Fjalla One</vt:lpstr>
      <vt:lpstr>Oxygen</vt:lpstr>
      <vt:lpstr>Ubuntu</vt:lpstr>
      <vt:lpstr>Times New Roman</vt:lpstr>
      <vt:lpstr>Arial</vt:lpstr>
      <vt:lpstr>PT Sans</vt:lpstr>
      <vt:lpstr>mazon Rainforest Deforestation Awareness by Slidesgo</vt:lpstr>
      <vt:lpstr>CHỦ ĐỀ 6:NHỮNG NGƯỜI BẠN</vt:lpstr>
      <vt:lpstr>HOẠT ĐỘNG 1: KHÁM PHÁ</vt:lpstr>
      <vt:lpstr>HÌNH ẢNH BIỂU HIỆN CẢM XÚC TRÊN KHUÔN MẶT</vt:lpstr>
      <vt:lpstr>TRANH VẼ BIỂU HIỆN CẢM XÚC TRÊN KHUÔN MẶT</vt:lpstr>
      <vt:lpstr>HOẠT ĐỘNG 2:  KIẾN TẠO KIẾN THỨC - KĨ NĂNG</vt:lpstr>
      <vt:lpstr>CÁC  BƯỚC THỰC HIỆN</vt:lpstr>
      <vt:lpstr>HOẠT ĐỘNG 3:  LUYỆN TẬP- SÁNG TẠO</vt:lpstr>
      <vt:lpstr>BÀI THAM KHẢO</vt:lpstr>
      <vt:lpstr>PowerPoint Presentation</vt:lpstr>
      <vt:lpstr>HOẠT ĐỘNG 4:  PHÂN TÍCH- ĐÁNH GIÁ</vt:lpstr>
      <vt:lpstr>Hãy chia sẻ bài tập của mình với người thân trong gia đình</vt:lpstr>
      <vt:lpstr>VẬN DỤNG SÁNG TẠO</vt:lpstr>
      <vt:lpstr>CHÂN DUNG BIỂU CẢM ĐƯỢC TẠO TỪ CHẤT LIỆU KHÁC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THẦY CÔ VÀ CÁC BẠN HỌC SINH</dc:title>
  <cp:lastModifiedBy>LAPTOP</cp:lastModifiedBy>
  <cp:revision>6</cp:revision>
  <dcterms:modified xsi:type="dcterms:W3CDTF">2026-03-17T03:00:13Z</dcterms:modified>
</cp:coreProperties>
</file>